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5" r:id="rId1"/>
  </p:sldMasterIdLst>
  <p:notesMasterIdLst>
    <p:notesMasterId r:id="rId19"/>
  </p:notesMasterIdLst>
  <p:sldIdLst>
    <p:sldId id="258" r:id="rId2"/>
    <p:sldId id="265" r:id="rId3"/>
    <p:sldId id="278" r:id="rId4"/>
    <p:sldId id="282" r:id="rId5"/>
    <p:sldId id="283" r:id="rId6"/>
    <p:sldId id="284" r:id="rId7"/>
    <p:sldId id="285" r:id="rId8"/>
    <p:sldId id="280" r:id="rId9"/>
    <p:sldId id="286" r:id="rId10"/>
    <p:sldId id="287" r:id="rId11"/>
    <p:sldId id="271" r:id="rId12"/>
    <p:sldId id="272" r:id="rId13"/>
    <p:sldId id="288" r:id="rId14"/>
    <p:sldId id="292" r:id="rId15"/>
    <p:sldId id="293" r:id="rId16"/>
    <p:sldId id="294" r:id="rId17"/>
    <p:sldId id="276" r:id="rId1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20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E4D4D-755C-6B46-947D-C74750F09C1B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31B5E-27AB-E74C-94A7-0A9D746A4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48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A31802D3-9187-4841-AB97-9FA4748BD9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3050" y="1051816"/>
            <a:ext cx="6361703" cy="26997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363" b="1" i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AF4521-B0D5-5916-0433-EAD875F05156}"/>
              </a:ext>
            </a:extLst>
          </p:cNvPr>
          <p:cNvSpPr/>
          <p:nvPr userDrawn="1"/>
        </p:nvSpPr>
        <p:spPr>
          <a:xfrm>
            <a:off x="7361370" y="5455736"/>
            <a:ext cx="2271580" cy="85298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925" dirty="0"/>
              <a:t>LOGO</a:t>
            </a:r>
            <a:endParaRPr kumimoji="1" lang="ja-JP" altLang="en-US" sz="2925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0A86C1E-07B3-5E49-39B9-74CD23AC796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413128" y="4783113"/>
            <a:ext cx="2219822" cy="514103"/>
          </a:xfrm>
          <a:prstGeom prst="rect">
            <a:avLst/>
          </a:prstGeom>
        </p:spPr>
        <p:txBody>
          <a:bodyPr/>
          <a:lstStyle>
            <a:lvl1pPr algn="r">
              <a:defRPr sz="2600">
                <a:solidFill>
                  <a:schemeClr val="tx1"/>
                </a:solidFill>
              </a:defRPr>
            </a:lvl1pPr>
          </a:lstStyle>
          <a:p>
            <a:fld id="{37083745-9DEA-934C-A3C5-86990FA3F837}" type="datetimeFigureOut">
              <a:rPr lang="ja-JP" altLang="en-US" smtClean="0"/>
              <a:pPr/>
              <a:t>2022/10/6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649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0DA6C-5894-EA26-9B77-1A92C3E353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/>
              <a:t>タイトル</a:t>
            </a:r>
          </a:p>
        </p:txBody>
      </p:sp>
      <p:sp>
        <p:nvSpPr>
          <p:cNvPr id="6" name="テキスト プレースホルダー 7">
            <a:extLst>
              <a:ext uri="{FF2B5EF4-FFF2-40B4-BE49-F238E27FC236}">
                <a16:creationId xmlns:a16="http://schemas.microsoft.com/office/drawing/2014/main" id="{CBA9486C-8349-6058-7F50-9102D78759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3050" y="800100"/>
            <a:ext cx="9359898" cy="55086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テキスト プレースホルダー 4">
            <a:extLst>
              <a:ext uri="{FF2B5EF4-FFF2-40B4-BE49-F238E27FC236}">
                <a16:creationId xmlns:a16="http://schemas.microsoft.com/office/drawing/2014/main" id="{DA54D44C-23F2-70F2-38FD-86303BF5FFB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3050" y="6312715"/>
            <a:ext cx="8746765" cy="278341"/>
          </a:xfrm>
        </p:spPr>
        <p:txBody>
          <a:bodyPr lIns="0" tIns="108000">
            <a:noAutofit/>
          </a:bodyPr>
          <a:lstStyle>
            <a:lvl1pPr marL="0" indent="0">
              <a:buNone/>
              <a:defRPr sz="81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/>
              <a:t>備考欄：出典や脚注などを書く。不要ならスライド完成時に削除する（このボックスを削除してボディのコンテンツを拡張するのは禁止）。</a:t>
            </a:r>
          </a:p>
        </p:txBody>
      </p:sp>
    </p:spTree>
    <p:extLst>
      <p:ext uri="{BB962C8B-B14F-4D97-AF65-F5344CB8AC3E}">
        <p14:creationId xmlns:p14="http://schemas.microsoft.com/office/powerpoint/2010/main" val="31508536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あり（1行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0DA6C-5894-EA26-9B77-1A92C3E353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/>
              <a:t>タイトル</a:t>
            </a:r>
          </a:p>
        </p:txBody>
      </p:sp>
      <p:sp>
        <p:nvSpPr>
          <p:cNvPr id="6" name="テキスト プレースホルダー 7">
            <a:extLst>
              <a:ext uri="{FF2B5EF4-FFF2-40B4-BE49-F238E27FC236}">
                <a16:creationId xmlns:a16="http://schemas.microsoft.com/office/drawing/2014/main" id="{CBA9486C-8349-6058-7F50-9102D78759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3050" y="1304925"/>
            <a:ext cx="9359898" cy="500380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テキスト プレースホルダー 4">
            <a:extLst>
              <a:ext uri="{FF2B5EF4-FFF2-40B4-BE49-F238E27FC236}">
                <a16:creationId xmlns:a16="http://schemas.microsoft.com/office/drawing/2014/main" id="{DA54D44C-23F2-70F2-38FD-86303BF5FFB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3050" y="6312715"/>
            <a:ext cx="8746765" cy="278341"/>
          </a:xfrm>
        </p:spPr>
        <p:txBody>
          <a:bodyPr lIns="0" tIns="108000">
            <a:noAutofit/>
          </a:bodyPr>
          <a:lstStyle>
            <a:lvl1pPr marL="0" indent="0">
              <a:buNone/>
              <a:defRPr sz="81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/>
              <a:t>備考欄：出典や脚注などを書く。不要ならスライド完成時に削除する（このボックスを削除してボディのコンテンツを拡張するのは禁止）。</a:t>
            </a:r>
          </a:p>
        </p:txBody>
      </p:sp>
      <p:sp>
        <p:nvSpPr>
          <p:cNvPr id="3" name="テキスト プレースホルダー 6">
            <a:extLst>
              <a:ext uri="{FF2B5EF4-FFF2-40B4-BE49-F238E27FC236}">
                <a16:creationId xmlns:a16="http://schemas.microsoft.com/office/drawing/2014/main" id="{0375167D-E3DE-C0CA-366C-B8EFFC5C02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050" y="800101"/>
            <a:ext cx="9359898" cy="371034"/>
          </a:xfrm>
          <a:solidFill>
            <a:schemeClr val="accent6">
              <a:lumMod val="20000"/>
              <a:lumOff val="80000"/>
            </a:schemeClr>
          </a:solidFill>
        </p:spPr>
        <p:txBody>
          <a:bodyPr tIns="90000">
            <a:normAutofit/>
          </a:bodyPr>
          <a:lstStyle>
            <a:lvl1pPr>
              <a:defRPr sz="1625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  <a:lvl2pPr marL="457200" indent="0">
              <a:buNone/>
              <a:defRPr sz="1463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2pPr>
          </a:lstStyle>
          <a:p>
            <a:pPr lvl="0"/>
            <a:r>
              <a:rPr kumimoji="1" lang="ja-JP" altLang="en-US"/>
              <a:t>タイトル（スライドが扱う問い）に対する直接的な答えを書く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84948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BAE40"/>
          </p15:clr>
        </p15:guide>
        <p15:guide id="2" orient="horz" pos="82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あり（2行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0DA6C-5894-EA26-9B77-1A92C3E353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/>
              <a:t>タイトル</a:t>
            </a:r>
          </a:p>
        </p:txBody>
      </p:sp>
      <p:sp>
        <p:nvSpPr>
          <p:cNvPr id="6" name="テキスト プレースホルダー 7">
            <a:extLst>
              <a:ext uri="{FF2B5EF4-FFF2-40B4-BE49-F238E27FC236}">
                <a16:creationId xmlns:a16="http://schemas.microsoft.com/office/drawing/2014/main" id="{CBA9486C-8349-6058-7F50-9102D78759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3050" y="1592263"/>
            <a:ext cx="9359898" cy="471646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テキスト プレースホルダー 4">
            <a:extLst>
              <a:ext uri="{FF2B5EF4-FFF2-40B4-BE49-F238E27FC236}">
                <a16:creationId xmlns:a16="http://schemas.microsoft.com/office/drawing/2014/main" id="{DA54D44C-23F2-70F2-38FD-86303BF5FFB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3050" y="6312715"/>
            <a:ext cx="8746765" cy="278341"/>
          </a:xfrm>
        </p:spPr>
        <p:txBody>
          <a:bodyPr lIns="0" tIns="108000">
            <a:noAutofit/>
          </a:bodyPr>
          <a:lstStyle>
            <a:lvl1pPr marL="0" indent="0">
              <a:buNone/>
              <a:defRPr sz="81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/>
              <a:t>備考欄：出典や脚注などを書く。不要ならスライド完成時に削除する（このボックスを削除してボディのコンテンツを拡張するのは禁止）。</a:t>
            </a:r>
          </a:p>
        </p:txBody>
      </p:sp>
      <p:sp>
        <p:nvSpPr>
          <p:cNvPr id="3" name="テキスト プレースホルダー 6">
            <a:extLst>
              <a:ext uri="{FF2B5EF4-FFF2-40B4-BE49-F238E27FC236}">
                <a16:creationId xmlns:a16="http://schemas.microsoft.com/office/drawing/2014/main" id="{F5D33DD2-C64C-E2B8-1A2E-6A58DD0AAF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050" y="800101"/>
            <a:ext cx="9359898" cy="651554"/>
          </a:xfrm>
          <a:solidFill>
            <a:schemeClr val="accent6">
              <a:lumMod val="20000"/>
              <a:lumOff val="80000"/>
            </a:schemeClr>
          </a:solidFill>
        </p:spPr>
        <p:txBody>
          <a:bodyPr tIns="90000">
            <a:normAutofit/>
          </a:bodyPr>
          <a:lstStyle>
            <a:lvl1pPr>
              <a:defRPr sz="1625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  <a:lvl2pPr>
              <a:defRPr sz="1463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2pPr>
          </a:lstStyle>
          <a:p>
            <a:pPr lvl="0"/>
            <a:r>
              <a:rPr kumimoji="1" lang="ja-JP" altLang="en-US"/>
              <a:t>主張を書く</a:t>
            </a:r>
            <a:r>
              <a:rPr kumimoji="1" lang="en-US" altLang="ja-JP" dirty="0"/>
              <a:t>/2</a:t>
            </a:r>
            <a:r>
              <a:rPr kumimoji="1" lang="ja-JP" altLang="en-US"/>
              <a:t>行目は改行後に「</a:t>
            </a:r>
            <a:r>
              <a:rPr kumimoji="1" lang="en-US" altLang="ja-JP" dirty="0"/>
              <a:t>Tab</a:t>
            </a:r>
            <a:r>
              <a:rPr kumimoji="1" lang="ja-JP" altLang="en-US"/>
              <a:t>」を押して、主張の根拠や、主張から導かれる示唆を書く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XXX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784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BAE40"/>
          </p15:clr>
        </p15:guide>
        <p15:guide id="2" orient="horz" pos="100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29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背表紙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D2D22D-D36B-561C-6643-B183656F9E21}"/>
              </a:ext>
            </a:extLst>
          </p:cNvPr>
          <p:cNvSpPr txBox="1"/>
          <p:nvPr userDrawn="1"/>
        </p:nvSpPr>
        <p:spPr>
          <a:xfrm>
            <a:off x="1578015" y="2497978"/>
            <a:ext cx="6749973" cy="1530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344" b="1" i="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Thank You</a:t>
            </a:r>
            <a:endParaRPr kumimoji="1" lang="ja-JP" altLang="en-US" sz="9344" b="1" i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877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050" y="225426"/>
            <a:ext cx="9359900" cy="371034"/>
          </a:xfrm>
          <a:prstGeom prst="rect">
            <a:avLst/>
          </a:prstGeom>
        </p:spPr>
        <p:txBody>
          <a:bodyPr vert="horz" lIns="0" tIns="0" rIns="91440" bIns="0" rtlCol="0" anchor="ctr">
            <a:noAutofit/>
          </a:bodyPr>
          <a:lstStyle/>
          <a:p>
            <a:r>
              <a:rPr lang="ja-JP" altLang="en-US"/>
              <a:t>タイトル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050" y="789873"/>
            <a:ext cx="9359900" cy="5518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01DB787E-E12D-1840-C47C-126C701C6130}"/>
              </a:ext>
            </a:extLst>
          </p:cNvPr>
          <p:cNvCxnSpPr>
            <a:cxnSpLocks/>
          </p:cNvCxnSpPr>
          <p:nvPr userDrawn="1"/>
        </p:nvCxnSpPr>
        <p:spPr>
          <a:xfrm>
            <a:off x="273050" y="612231"/>
            <a:ext cx="9359900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22C0CF-B6EF-BF7A-8A28-D15B368DC1C4}"/>
              </a:ext>
            </a:extLst>
          </p:cNvPr>
          <p:cNvSpPr/>
          <p:nvPr userDrawn="1"/>
        </p:nvSpPr>
        <p:spPr>
          <a:xfrm>
            <a:off x="9039226" y="6355207"/>
            <a:ext cx="804863" cy="44608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63" dirty="0"/>
              <a:t>LOGO</a:t>
            </a:r>
            <a:endParaRPr kumimoji="1" lang="ja-JP" altLang="en-US" sz="1463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D304306-DCC6-9393-8367-79DE8A933AB8}"/>
              </a:ext>
            </a:extLst>
          </p:cNvPr>
          <p:cNvSpPr txBox="1">
            <a:spLocks/>
          </p:cNvSpPr>
          <p:nvPr userDrawn="1"/>
        </p:nvSpPr>
        <p:spPr>
          <a:xfrm>
            <a:off x="4664250" y="6627814"/>
            <a:ext cx="577503" cy="230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DD70B3-47FF-624C-85BA-49ED2FF317BB}" type="slidenum">
              <a:rPr lang="ja-JP" altLang="en-US" sz="853" smtClean="0"/>
              <a:pPr/>
              <a:t>‹#›</a:t>
            </a:fld>
            <a:endParaRPr lang="ja-JP" altLang="en-US" sz="853"/>
          </a:p>
        </p:txBody>
      </p:sp>
    </p:spTree>
    <p:extLst>
      <p:ext uri="{BB962C8B-B14F-4D97-AF65-F5344CB8AC3E}">
        <p14:creationId xmlns:p14="http://schemas.microsoft.com/office/powerpoint/2010/main" val="235666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73" r:id="rId3"/>
    <p:sldLayoutId id="2147483674" r:id="rId4"/>
    <p:sldLayoutId id="2147483662" r:id="rId5"/>
    <p:sldLayoutId id="214748367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b="1" i="0" kern="1200">
          <a:solidFill>
            <a:schemeClr val="tx1"/>
          </a:solidFill>
          <a:latin typeface="Yu Gothic" panose="020B0400000000000000" pitchFamily="34" charset="-128"/>
          <a:ea typeface="Yu Gothic" panose="020B04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pple Symbols" panose="02000000000000000000" pitchFamily="2" charset="-79"/>
        <a:buChar char="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72" userDrawn="1">
          <p15:clr>
            <a:srgbClr val="F26B43"/>
          </p15:clr>
        </p15:guide>
        <p15:guide id="2" pos="6068" userDrawn="1">
          <p15:clr>
            <a:srgbClr val="F26B43"/>
          </p15:clr>
        </p15:guide>
        <p15:guide id="3" orient="horz" pos="142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209A24C5-BC05-20D1-183D-A99C137B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50" y="1051816"/>
            <a:ext cx="6638528" cy="2699779"/>
          </a:xfrm>
        </p:spPr>
        <p:txBody>
          <a:bodyPr>
            <a:normAutofit/>
          </a:bodyPr>
          <a:lstStyle/>
          <a:p>
            <a:r>
              <a:rPr lang="ja-JP" altLang="en-US"/>
              <a:t>練習用</a:t>
            </a:r>
            <a:br>
              <a:rPr lang="en-US" altLang="ja-JP" dirty="0"/>
            </a:br>
            <a:r>
              <a:rPr lang="ja-JP" altLang="en-US"/>
              <a:t>テンプレート（</a:t>
            </a:r>
            <a:r>
              <a:rPr lang="en-US" altLang="ja-JP" dirty="0"/>
              <a:t>A4</a:t>
            </a:r>
            <a:r>
              <a:rPr lang="ja-JP" altLang="en-US"/>
              <a:t>）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B4A54D-E5B1-D22E-70BD-84AD30F1CE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28CE092-6A93-7E4A-87EB-2AFF0531B7AD}" type="datetime1">
              <a:rPr lang="ja-JP" altLang="en-US" smtClean="0"/>
              <a:t>2022/10/6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5037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25EFA7-8C76-9055-B84F-2AA37E77E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本日のまとめ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DC7454-F6CE-2320-1597-76666F7A32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400" b="1"/>
              <a:t>＜</a:t>
            </a:r>
            <a:r>
              <a:rPr lang="en-US" altLang="ja-JP" sz="2400" b="1" dirty="0"/>
              <a:t>XXX</a:t>
            </a:r>
            <a:r>
              <a:rPr lang="ja-JP" altLang="en-US" sz="2400" b="1"/>
              <a:t>＞</a:t>
            </a:r>
            <a:endParaRPr lang="en-US" altLang="ja-JP" sz="2400" b="1" dirty="0"/>
          </a:p>
          <a:p>
            <a:r>
              <a:rPr lang="en-US" altLang="ja-JP" dirty="0"/>
              <a:t>XXX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sz="2400" b="1"/>
              <a:t>＜</a:t>
            </a:r>
            <a:r>
              <a:rPr lang="en-US" altLang="ja-JP" sz="2400" b="1" dirty="0"/>
              <a:t>XXX</a:t>
            </a:r>
            <a:r>
              <a:rPr lang="ja-JP" altLang="en-US" sz="2400" b="1"/>
              <a:t>＞</a:t>
            </a:r>
            <a:endParaRPr lang="en-US" altLang="ja-JP" sz="2400" b="1" dirty="0"/>
          </a:p>
          <a:p>
            <a:r>
              <a:rPr lang="en-US" altLang="ja-JP" dirty="0"/>
              <a:t>XXX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6A454109-E474-7F3B-1CA0-9C7C47A22110}"/>
              </a:ext>
            </a:extLst>
          </p:cNvPr>
          <p:cNvSpPr/>
          <p:nvPr/>
        </p:nvSpPr>
        <p:spPr>
          <a:xfrm>
            <a:off x="8229600" y="137327"/>
            <a:ext cx="1574790" cy="3074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b="1"/>
              <a:t>まとめスライド</a:t>
            </a:r>
          </a:p>
        </p:txBody>
      </p:sp>
    </p:spTree>
    <p:extLst>
      <p:ext uri="{BB962C8B-B14F-4D97-AF65-F5344CB8AC3E}">
        <p14:creationId xmlns:p14="http://schemas.microsoft.com/office/powerpoint/2010/main" val="1306672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FB1131-D17C-742F-66FE-D2DCE216FEC9}"/>
              </a:ext>
            </a:extLst>
          </p:cNvPr>
          <p:cNvSpPr txBox="1"/>
          <p:nvPr/>
        </p:nvSpPr>
        <p:spPr>
          <a:xfrm>
            <a:off x="273050" y="1507320"/>
            <a:ext cx="9359900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latin typeface="Yu Gothic" panose="020B0400000000000000" pitchFamily="34" charset="-128"/>
                <a:ea typeface="Yu Gothic" panose="020B0400000000000000" pitchFamily="34" charset="-128"/>
              </a:rPr>
              <a:t> XXX</a:t>
            </a:r>
          </a:p>
          <a:p>
            <a:pPr marL="278606" indent="-278606">
              <a:buFont typeface="+mj-lt"/>
              <a:buAutoNum type="arabicPeriod"/>
            </a:pPr>
            <a:endParaRPr lang="en-US" altLang="ja-JP" sz="4875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latin typeface="Yu Gothic" panose="020B0400000000000000" pitchFamily="34" charset="-128"/>
                <a:ea typeface="Yu Gothic" panose="020B0400000000000000" pitchFamily="34" charset="-128"/>
              </a:rPr>
              <a:t> XXX</a:t>
            </a:r>
          </a:p>
          <a:p>
            <a:pPr marL="278606" indent="-278606">
              <a:buFont typeface="+mj-lt"/>
              <a:buAutoNum type="arabicPeriod"/>
            </a:pPr>
            <a:endParaRPr lang="en-US" altLang="ja-JP" sz="4875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latin typeface="Yu Gothic" panose="020B0400000000000000" pitchFamily="34" charset="-128"/>
                <a:ea typeface="Yu Gothic" panose="020B0400000000000000" pitchFamily="34" charset="-128"/>
              </a:rPr>
              <a:t> XXX</a:t>
            </a:r>
            <a:endParaRPr lang="ja-JP" altLang="en-US" sz="4875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ACF6440C-CB78-4FA3-EDD4-9EFF3CA7ED08}"/>
              </a:ext>
            </a:extLst>
          </p:cNvPr>
          <p:cNvSpPr/>
          <p:nvPr/>
        </p:nvSpPr>
        <p:spPr>
          <a:xfrm>
            <a:off x="7997428" y="137327"/>
            <a:ext cx="1806962" cy="3074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b="1"/>
              <a:t>中表紙（ベース）</a:t>
            </a:r>
          </a:p>
        </p:txBody>
      </p:sp>
    </p:spTree>
    <p:extLst>
      <p:ext uri="{BB962C8B-B14F-4D97-AF65-F5344CB8AC3E}">
        <p14:creationId xmlns:p14="http://schemas.microsoft.com/office/powerpoint/2010/main" val="1422626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8273B4-2FC3-61E2-5247-F493A615714A}"/>
              </a:ext>
            </a:extLst>
          </p:cNvPr>
          <p:cNvSpPr/>
          <p:nvPr/>
        </p:nvSpPr>
        <p:spPr>
          <a:xfrm>
            <a:off x="0" y="1350839"/>
            <a:ext cx="9906000" cy="10193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FB1131-D17C-742F-66FE-D2DCE216FEC9}"/>
              </a:ext>
            </a:extLst>
          </p:cNvPr>
          <p:cNvSpPr txBox="1"/>
          <p:nvPr/>
        </p:nvSpPr>
        <p:spPr>
          <a:xfrm>
            <a:off x="273050" y="1507320"/>
            <a:ext cx="9359900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XXX</a:t>
            </a:r>
          </a:p>
          <a:p>
            <a:pPr marL="278606" indent="-278606">
              <a:buFont typeface="+mj-lt"/>
              <a:buAutoNum type="arabicPeriod"/>
            </a:pPr>
            <a:endParaRPr lang="en-US" altLang="ja-JP" sz="4875" b="1" dirty="0">
              <a:solidFill>
                <a:schemeClr val="bg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solidFill>
                  <a:schemeClr val="bg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XXX</a:t>
            </a:r>
          </a:p>
          <a:p>
            <a:pPr marL="278606" indent="-278606">
              <a:buFont typeface="+mj-lt"/>
              <a:buAutoNum type="arabicPeriod"/>
            </a:pPr>
            <a:endParaRPr lang="en-US" altLang="ja-JP" sz="4875" b="1" dirty="0">
              <a:solidFill>
                <a:schemeClr val="bg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solidFill>
                  <a:schemeClr val="bg1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XXX</a:t>
            </a:r>
            <a:endParaRPr lang="ja-JP" altLang="en-US" sz="4875" b="1">
              <a:solidFill>
                <a:schemeClr val="bg1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F55C0B5E-DF91-D40B-5C93-690869DF5E2C}"/>
              </a:ext>
            </a:extLst>
          </p:cNvPr>
          <p:cNvSpPr/>
          <p:nvPr/>
        </p:nvSpPr>
        <p:spPr>
          <a:xfrm>
            <a:off x="7675959" y="137327"/>
            <a:ext cx="2128431" cy="3074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b="1"/>
              <a:t>中表紙（ハイライト）</a:t>
            </a:r>
          </a:p>
        </p:txBody>
      </p:sp>
    </p:spTree>
    <p:extLst>
      <p:ext uri="{BB962C8B-B14F-4D97-AF65-F5344CB8AC3E}">
        <p14:creationId xmlns:p14="http://schemas.microsoft.com/office/powerpoint/2010/main" val="1340318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647C95-F171-6EE5-8C8C-2E070EBC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見栄えのいい表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3AEFCF-34F7-CEB0-94CD-F276C8C82E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BEFA13F-B9F4-DA0C-F593-11AB94344235}"/>
              </a:ext>
            </a:extLst>
          </p:cNvPr>
          <p:cNvSpPr/>
          <p:nvPr/>
        </p:nvSpPr>
        <p:spPr>
          <a:xfrm>
            <a:off x="273050" y="1306755"/>
            <a:ext cx="1368801" cy="14522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25" b="1" dirty="0"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XXX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C5674B0-9ABB-5F16-810E-EBD02E992108}"/>
              </a:ext>
            </a:extLst>
          </p:cNvPr>
          <p:cNvSpPr/>
          <p:nvPr/>
        </p:nvSpPr>
        <p:spPr>
          <a:xfrm>
            <a:off x="273050" y="3079597"/>
            <a:ext cx="1368801" cy="14522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25" b="1" dirty="0"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XXX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08E7DB1F-BCB6-FDE1-DBB4-98B983DF7FB0}"/>
              </a:ext>
            </a:extLst>
          </p:cNvPr>
          <p:cNvCxnSpPr/>
          <p:nvPr/>
        </p:nvCxnSpPr>
        <p:spPr>
          <a:xfrm>
            <a:off x="273050" y="2919325"/>
            <a:ext cx="93599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1BBFB70-CD66-C657-0D30-460947DD80A5}"/>
              </a:ext>
            </a:extLst>
          </p:cNvPr>
          <p:cNvCxnSpPr/>
          <p:nvPr/>
        </p:nvCxnSpPr>
        <p:spPr>
          <a:xfrm>
            <a:off x="273050" y="4692166"/>
            <a:ext cx="93599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9CE0ECF-733A-A31B-9961-843D076B0226}"/>
              </a:ext>
            </a:extLst>
          </p:cNvPr>
          <p:cNvSpPr/>
          <p:nvPr/>
        </p:nvSpPr>
        <p:spPr>
          <a:xfrm>
            <a:off x="273050" y="4852438"/>
            <a:ext cx="1368802" cy="14522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25" b="1" dirty="0"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XXX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9725C68-483E-A760-0A1B-FF07118605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01643" y="800101"/>
            <a:ext cx="2459475" cy="3494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sx="99001" sy="99001" algn="ctr" rotWithShape="0">
              <a:schemeClr val="accent6"/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pPr algn="ctr"/>
            <a:r>
              <a:rPr lang="en-US" altLang="ja-JP" sz="1625" b="1" dirty="0"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  <a:endParaRPr lang="ja-JP" altLang="en-US" sz="1625" b="1" dirty="0">
              <a:latin typeface="Yu Gothic" panose="020B0400000000000000" pitchFamily="34" charset="-128"/>
              <a:ea typeface="Yu Gothic" panose="020B0400000000000000" pitchFamily="34" charset="-128"/>
              <a:cs typeface="Hiragino Kaku Gothic ProN W3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BB097C-27A7-9163-170B-793C833AFD41}"/>
              </a:ext>
            </a:extLst>
          </p:cNvPr>
          <p:cNvSpPr txBox="1"/>
          <p:nvPr/>
        </p:nvSpPr>
        <p:spPr>
          <a:xfrm>
            <a:off x="1801642" y="1306754"/>
            <a:ext cx="2459475" cy="145229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76F294-C645-757D-5A5D-3753F5DA3135}"/>
              </a:ext>
            </a:extLst>
          </p:cNvPr>
          <p:cNvSpPr txBox="1"/>
          <p:nvPr/>
        </p:nvSpPr>
        <p:spPr>
          <a:xfrm>
            <a:off x="1801642" y="3079595"/>
            <a:ext cx="2459475" cy="145229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670B24-E2CE-35C4-6C4F-F56D75D6AB09}"/>
              </a:ext>
            </a:extLst>
          </p:cNvPr>
          <p:cNvSpPr txBox="1"/>
          <p:nvPr/>
        </p:nvSpPr>
        <p:spPr>
          <a:xfrm>
            <a:off x="1801642" y="4852441"/>
            <a:ext cx="2459475" cy="145229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AB294125-8461-E856-C752-241AAA650CF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87558" y="800101"/>
            <a:ext cx="2459475" cy="3494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sx="99001" sy="99001" algn="ctr" rotWithShape="0">
              <a:schemeClr val="accent6"/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pPr algn="ctr"/>
            <a:r>
              <a:rPr lang="en-US" altLang="ja-JP" sz="1625" b="1" dirty="0"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  <a:endParaRPr lang="ja-JP" altLang="en-US" sz="1625" b="1" dirty="0">
              <a:latin typeface="Yu Gothic" panose="020B0400000000000000" pitchFamily="34" charset="-128"/>
              <a:ea typeface="Yu Gothic" panose="020B0400000000000000" pitchFamily="34" charset="-128"/>
              <a:cs typeface="Hiragino Kaku Gothic ProN W3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628AC26-3416-C9E8-B8AD-51A149555ABD}"/>
              </a:ext>
            </a:extLst>
          </p:cNvPr>
          <p:cNvSpPr txBox="1"/>
          <p:nvPr/>
        </p:nvSpPr>
        <p:spPr>
          <a:xfrm>
            <a:off x="4487557" y="1306754"/>
            <a:ext cx="2459475" cy="145229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C91108A-5D0D-6DC1-6970-C42BB0494F07}"/>
              </a:ext>
            </a:extLst>
          </p:cNvPr>
          <p:cNvSpPr txBox="1"/>
          <p:nvPr/>
        </p:nvSpPr>
        <p:spPr>
          <a:xfrm>
            <a:off x="4487557" y="3079595"/>
            <a:ext cx="2459475" cy="145229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3C2F385-2EE3-F312-612B-BD7B0C42CDF6}"/>
              </a:ext>
            </a:extLst>
          </p:cNvPr>
          <p:cNvSpPr txBox="1"/>
          <p:nvPr/>
        </p:nvSpPr>
        <p:spPr>
          <a:xfrm>
            <a:off x="4487557" y="4852441"/>
            <a:ext cx="2459475" cy="145229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E73B62C4-070B-C716-AF0C-5FB8800E93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73475" y="800101"/>
            <a:ext cx="2459475" cy="3494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sx="99001" sy="99001" algn="ctr" rotWithShape="0">
              <a:schemeClr val="accent6"/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pPr algn="ctr"/>
            <a:r>
              <a:rPr lang="en-US" altLang="ja-JP" sz="1625" b="1" dirty="0"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  <a:endParaRPr lang="ja-JP" altLang="en-US" sz="1625" b="1" dirty="0">
              <a:latin typeface="Yu Gothic" panose="020B0400000000000000" pitchFamily="34" charset="-128"/>
              <a:ea typeface="Yu Gothic" panose="020B0400000000000000" pitchFamily="34" charset="-128"/>
              <a:cs typeface="Hiragino Kaku Gothic ProN W3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493668F-F6E0-9327-5B50-2C62F9FE537B}"/>
              </a:ext>
            </a:extLst>
          </p:cNvPr>
          <p:cNvSpPr txBox="1"/>
          <p:nvPr/>
        </p:nvSpPr>
        <p:spPr>
          <a:xfrm>
            <a:off x="7173474" y="1306754"/>
            <a:ext cx="2459475" cy="145229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BF174C2-F42A-FCCD-788B-7DD5DA7B206D}"/>
              </a:ext>
            </a:extLst>
          </p:cNvPr>
          <p:cNvSpPr txBox="1"/>
          <p:nvPr/>
        </p:nvSpPr>
        <p:spPr>
          <a:xfrm>
            <a:off x="7173474" y="3079595"/>
            <a:ext cx="2459475" cy="145229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FE5FBB9-5FDE-45AC-8DE5-25F75EE7CD3E}"/>
              </a:ext>
            </a:extLst>
          </p:cNvPr>
          <p:cNvSpPr txBox="1"/>
          <p:nvPr/>
        </p:nvSpPr>
        <p:spPr>
          <a:xfrm>
            <a:off x="7173474" y="4852441"/>
            <a:ext cx="2459475" cy="145229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2693736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7E89F-F9C5-BBB4-B187-407692A44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/>
              <a:t>とはどんなものか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4DB83B-7842-8C6E-9DF7-D496500ACB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A3FA1BB4-4D5E-EE02-B154-F7A8BA4919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ja-JP" dirty="0"/>
              <a:t>A</a:t>
            </a:r>
            <a:r>
              <a:rPr lang="ja-JP" altLang="en-US"/>
              <a:t>とはこんなものだ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BAFF42EF-1CE9-7DF4-6D8B-1732B4F3B262}"/>
              </a:ext>
            </a:extLst>
          </p:cNvPr>
          <p:cNvSpPr/>
          <p:nvPr/>
        </p:nvSpPr>
        <p:spPr>
          <a:xfrm>
            <a:off x="4952616" y="1515619"/>
            <a:ext cx="4680331" cy="1087800"/>
          </a:xfrm>
          <a:prstGeom prst="roundRect">
            <a:avLst>
              <a:gd name="adj" fmla="val 10558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47042" indent="-147042">
              <a:buFont typeface="Arial"/>
              <a:buChar char="•"/>
            </a:pPr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  <a:endParaRPr lang="ja-JP" altLang="en-US" sz="1463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  <a:cs typeface="Hiragino Kaku Gothic ProN W3" charset="-128"/>
            </a:endParaRPr>
          </a:p>
          <a:p>
            <a:pPr marL="385664" lvl="1" indent="-166390">
              <a:buFont typeface="ヒラギノ角ゴ ProN W3"/>
              <a:buChar char="−"/>
            </a:pPr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130C2551-D080-33B7-D5A2-54E200DDFB92}"/>
              </a:ext>
            </a:extLst>
          </p:cNvPr>
          <p:cNvSpPr/>
          <p:nvPr/>
        </p:nvSpPr>
        <p:spPr>
          <a:xfrm>
            <a:off x="4952616" y="3266137"/>
            <a:ext cx="4680331" cy="1087800"/>
          </a:xfrm>
          <a:prstGeom prst="roundRect">
            <a:avLst>
              <a:gd name="adj" fmla="val 10558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47042" indent="-147042">
              <a:buFont typeface="Arial"/>
              <a:buChar char="•"/>
            </a:pPr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  <a:endParaRPr lang="ja-JP" altLang="en-US" sz="1463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  <a:cs typeface="Hiragino Kaku Gothic ProN W3" charset="-128"/>
            </a:endParaRPr>
          </a:p>
          <a:p>
            <a:pPr marL="385664" lvl="1" indent="-166390">
              <a:buFont typeface="ヒラギノ角ゴ ProN W3"/>
              <a:buChar char="−"/>
            </a:pPr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60D30567-1BAA-70F8-102A-F141D5627A30}"/>
              </a:ext>
            </a:extLst>
          </p:cNvPr>
          <p:cNvSpPr/>
          <p:nvPr/>
        </p:nvSpPr>
        <p:spPr>
          <a:xfrm>
            <a:off x="4952616" y="5016655"/>
            <a:ext cx="4680331" cy="1087800"/>
          </a:xfrm>
          <a:prstGeom prst="roundRect">
            <a:avLst>
              <a:gd name="adj" fmla="val 10558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47042" indent="-147042">
              <a:buFont typeface="Arial"/>
              <a:buChar char="•"/>
            </a:pPr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  <a:endParaRPr lang="ja-JP" altLang="en-US" sz="1463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  <a:cs typeface="Hiragino Kaku Gothic ProN W3" charset="-128"/>
            </a:endParaRPr>
          </a:p>
          <a:p>
            <a:pPr marL="385664" lvl="1" indent="-166390">
              <a:buFont typeface="ヒラギノ角ゴ ProN W3"/>
              <a:buChar char="−"/>
            </a:pPr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AA6AACF-951F-4309-D89D-8FC92058B1ED}"/>
              </a:ext>
            </a:extLst>
          </p:cNvPr>
          <p:cNvSpPr/>
          <p:nvPr/>
        </p:nvSpPr>
        <p:spPr bwMode="gray">
          <a:xfrm>
            <a:off x="273050" y="2788013"/>
            <a:ext cx="3470721" cy="2044047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75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A</a:t>
            </a:r>
            <a:r>
              <a:rPr lang="ja-JP" altLang="en-US" sz="2275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の写真やイラスト</a:t>
            </a:r>
            <a:endParaRPr lang="en-US" altLang="ja-JP" sz="2275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Hiragino Kaku Gothic ProN W6" charset="-128"/>
            </a:endParaRPr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E7ABDA44-FEB6-FE7F-610A-78DC73B846B2}"/>
              </a:ext>
            </a:extLst>
          </p:cNvPr>
          <p:cNvSpPr/>
          <p:nvPr/>
        </p:nvSpPr>
        <p:spPr>
          <a:xfrm>
            <a:off x="2971801" y="3302689"/>
            <a:ext cx="1980815" cy="540055"/>
          </a:xfrm>
          <a:custGeom>
            <a:avLst/>
            <a:gdLst>
              <a:gd name="connsiteX0" fmla="*/ 0 w 1525208"/>
              <a:gd name="connsiteY0" fmla="*/ 0 h 243556"/>
              <a:gd name="connsiteX1" fmla="*/ 730708 w 1525208"/>
              <a:gd name="connsiteY1" fmla="*/ 243556 h 243556"/>
              <a:gd name="connsiteX2" fmla="*/ 1525208 w 1525208"/>
              <a:gd name="connsiteY2" fmla="*/ 243556 h 24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208" h="243556">
                <a:moveTo>
                  <a:pt x="0" y="0"/>
                </a:moveTo>
                <a:lnTo>
                  <a:pt x="730708" y="243556"/>
                </a:lnTo>
                <a:lnTo>
                  <a:pt x="1525208" y="243556"/>
                </a:lnTo>
              </a:path>
            </a:pathLst>
          </a:cu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  <a:effectLst>
            <a:glow rad="127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463" dirty="0">
              <a:latin typeface="Helvetica レギュラー" charset="0"/>
              <a:ea typeface="Hiragino Kaku Gothic ProN W3" charset="-128"/>
            </a:endParaRPr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68DBD863-8EB0-3D22-CBCB-F85E2F5A47BF}"/>
              </a:ext>
            </a:extLst>
          </p:cNvPr>
          <p:cNvSpPr/>
          <p:nvPr/>
        </p:nvSpPr>
        <p:spPr>
          <a:xfrm flipV="1">
            <a:off x="3381565" y="2036216"/>
            <a:ext cx="1571050" cy="1133999"/>
          </a:xfrm>
          <a:custGeom>
            <a:avLst/>
            <a:gdLst>
              <a:gd name="connsiteX0" fmla="*/ 0 w 1525208"/>
              <a:gd name="connsiteY0" fmla="*/ 0 h 243556"/>
              <a:gd name="connsiteX1" fmla="*/ 730708 w 1525208"/>
              <a:gd name="connsiteY1" fmla="*/ 243556 h 243556"/>
              <a:gd name="connsiteX2" fmla="*/ 1525208 w 1525208"/>
              <a:gd name="connsiteY2" fmla="*/ 243556 h 24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208" h="243556">
                <a:moveTo>
                  <a:pt x="0" y="0"/>
                </a:moveTo>
                <a:lnTo>
                  <a:pt x="730708" y="243556"/>
                </a:lnTo>
                <a:lnTo>
                  <a:pt x="1525208" y="243556"/>
                </a:lnTo>
              </a:path>
            </a:pathLst>
          </a:cu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  <a:effectLst>
            <a:glow rad="127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463" dirty="0">
              <a:latin typeface="Helvetica レギュラー" charset="0"/>
              <a:ea typeface="Hiragino Kaku Gothic ProN W3" charset="-128"/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C69BE4D-B32B-85D6-EA95-F1928A91D1C7}"/>
              </a:ext>
            </a:extLst>
          </p:cNvPr>
          <p:cNvSpPr/>
          <p:nvPr/>
        </p:nvSpPr>
        <p:spPr>
          <a:xfrm>
            <a:off x="1366912" y="4274228"/>
            <a:ext cx="3585704" cy="1308615"/>
          </a:xfrm>
          <a:custGeom>
            <a:avLst/>
            <a:gdLst>
              <a:gd name="connsiteX0" fmla="*/ 0 w 1525208"/>
              <a:gd name="connsiteY0" fmla="*/ 0 h 243556"/>
              <a:gd name="connsiteX1" fmla="*/ 730708 w 1525208"/>
              <a:gd name="connsiteY1" fmla="*/ 243556 h 243556"/>
              <a:gd name="connsiteX2" fmla="*/ 1525208 w 1525208"/>
              <a:gd name="connsiteY2" fmla="*/ 243556 h 24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208" h="243556">
                <a:moveTo>
                  <a:pt x="0" y="0"/>
                </a:moveTo>
                <a:lnTo>
                  <a:pt x="730708" y="243556"/>
                </a:lnTo>
                <a:lnTo>
                  <a:pt x="1525208" y="243556"/>
                </a:lnTo>
              </a:path>
            </a:pathLst>
          </a:cu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  <a:effectLst>
            <a:glow rad="127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463" dirty="0">
              <a:latin typeface="Helvetica レギュラー" charset="0"/>
              <a:ea typeface="Hiragino Kaku Gothic ProN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5652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2C3FB-C09B-B954-23A4-CDD6EEA2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/>
              <a:t>なのか、</a:t>
            </a:r>
            <a:r>
              <a:rPr kumimoji="1" lang="en-US" altLang="ja-JP" dirty="0"/>
              <a:t>B</a:t>
            </a:r>
            <a:r>
              <a:rPr kumimoji="1" lang="ja-JP" altLang="en-US"/>
              <a:t>なのか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776B8F3A-685F-B459-3497-DCB3CF990E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C98B953-318A-27B0-9402-90A1B0D01D4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6032" y="807888"/>
            <a:ext cx="3414861" cy="3424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sx="99001" sy="99001" algn="ctr" rotWithShape="0">
              <a:schemeClr val="accent6"/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pPr algn="ctr"/>
            <a:r>
              <a:rPr lang="en-US" altLang="ja-JP" sz="1625" b="1" dirty="0"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A</a:t>
            </a:r>
            <a:r>
              <a:rPr lang="ja-JP" altLang="en-US" sz="1625" b="1"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ではなくて、</a:t>
            </a:r>
            <a:endParaRPr lang="ja-JP" altLang="en-US" sz="1625" b="1" dirty="0">
              <a:latin typeface="Yu Gothic" panose="020B0400000000000000" pitchFamily="34" charset="-128"/>
              <a:ea typeface="Yu Gothic" panose="020B0400000000000000" pitchFamily="34" charset="-128"/>
              <a:cs typeface="Hiragino Kaku Gothic ProN W3" charset="-128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BECABA32-2672-A965-D42B-E400557B2243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65107" y="807888"/>
            <a:ext cx="3414861" cy="3424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5400" dir="5400000" sx="99001" sy="99001" algn="ctr" rotWithShape="0">
              <a:schemeClr val="accent6"/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pPr algn="ctr"/>
            <a:r>
              <a:rPr lang="en-US" altLang="ja-JP" sz="1625" b="1" dirty="0"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B</a:t>
            </a:r>
            <a:r>
              <a:rPr lang="ja-JP" altLang="en-US" sz="1625" b="1"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だ</a:t>
            </a:r>
            <a:endParaRPr lang="ja-JP" altLang="en-US" sz="1625" b="1" dirty="0">
              <a:latin typeface="Yu Gothic" panose="020B0400000000000000" pitchFamily="34" charset="-128"/>
              <a:ea typeface="Yu Gothic" panose="020B0400000000000000" pitchFamily="34" charset="-128"/>
              <a:cs typeface="Hiragino Kaku Gothic ProN W3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482984-79C6-A3C0-DF04-345EC4E288A3}"/>
              </a:ext>
            </a:extLst>
          </p:cNvPr>
          <p:cNvSpPr/>
          <p:nvPr/>
        </p:nvSpPr>
        <p:spPr bwMode="gray">
          <a:xfrm>
            <a:off x="1126032" y="1348356"/>
            <a:ext cx="3414861" cy="1959199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75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A</a:t>
            </a:r>
            <a:r>
              <a:rPr lang="ja-JP" altLang="en-US" sz="2275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の写真やイラスト</a:t>
            </a:r>
            <a:endParaRPr lang="en-US" altLang="ja-JP" sz="2275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Hiragino Kaku Gothic ProN W6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DD929A1-EDD4-FA06-F7B7-DEF017929D59}"/>
              </a:ext>
            </a:extLst>
          </p:cNvPr>
          <p:cNvSpPr/>
          <p:nvPr/>
        </p:nvSpPr>
        <p:spPr bwMode="gray">
          <a:xfrm>
            <a:off x="5365107" y="1348356"/>
            <a:ext cx="3414861" cy="1959199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75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B</a:t>
            </a:r>
            <a:r>
              <a:rPr lang="ja-JP" altLang="en-US" sz="2275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の</a:t>
            </a:r>
            <a:r>
              <a:rPr lang="ja-JP" altLang="en-US" sz="2275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6" charset="-128"/>
              </a:rPr>
              <a:t>写真やイラスト</a:t>
            </a:r>
            <a:endParaRPr lang="en-US" altLang="ja-JP" sz="2275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Hiragino Kaku Gothic ProN W6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7A702-88E1-2428-E99B-3B81AD9BBD94}"/>
              </a:ext>
            </a:extLst>
          </p:cNvPr>
          <p:cNvSpPr txBox="1"/>
          <p:nvPr/>
        </p:nvSpPr>
        <p:spPr>
          <a:xfrm>
            <a:off x="1126032" y="3429000"/>
            <a:ext cx="3414861" cy="2879724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1F1E25B-6FD6-6D11-3285-A9C47BEF44C9}"/>
              </a:ext>
            </a:extLst>
          </p:cNvPr>
          <p:cNvSpPr txBox="1"/>
          <p:nvPr/>
        </p:nvSpPr>
        <p:spPr>
          <a:xfrm>
            <a:off x="5365107" y="3429000"/>
            <a:ext cx="3414861" cy="2879724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sz="1625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sz="1463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1643695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8714F-DF56-C28C-E6D2-9D32D118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プロセス図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07BB95-93CA-9C97-2336-2C7166D020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8DEA1C-3897-BE6B-0FF4-942AB75AC80B}"/>
              </a:ext>
            </a:extLst>
          </p:cNvPr>
          <p:cNvSpPr txBox="1"/>
          <p:nvPr/>
        </p:nvSpPr>
        <p:spPr>
          <a:xfrm>
            <a:off x="6806148" y="4914318"/>
            <a:ext cx="2826803" cy="1394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444414-5E8B-F9DE-068A-0C2B483D7B06}"/>
              </a:ext>
            </a:extLst>
          </p:cNvPr>
          <p:cNvSpPr txBox="1"/>
          <p:nvPr/>
        </p:nvSpPr>
        <p:spPr>
          <a:xfrm>
            <a:off x="6806148" y="3297321"/>
            <a:ext cx="2826803" cy="1394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FB5BA9-FB38-CC78-8BE9-91A29BDC04B1}"/>
              </a:ext>
            </a:extLst>
          </p:cNvPr>
          <p:cNvSpPr txBox="1"/>
          <p:nvPr/>
        </p:nvSpPr>
        <p:spPr>
          <a:xfrm>
            <a:off x="3780847" y="3297321"/>
            <a:ext cx="2826803" cy="1394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7AFB23-46B4-3C37-5420-A3D8DDCA70A0}"/>
              </a:ext>
            </a:extLst>
          </p:cNvPr>
          <p:cNvSpPr txBox="1"/>
          <p:nvPr/>
        </p:nvSpPr>
        <p:spPr>
          <a:xfrm>
            <a:off x="3780847" y="4914318"/>
            <a:ext cx="2826803" cy="1394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9" name="ホームベース 8">
            <a:extLst>
              <a:ext uri="{FF2B5EF4-FFF2-40B4-BE49-F238E27FC236}">
                <a16:creationId xmlns:a16="http://schemas.microsoft.com/office/drawing/2014/main" id="{A3BAED5F-AE15-ACA1-3985-4851B2A35543}"/>
              </a:ext>
            </a:extLst>
          </p:cNvPr>
          <p:cNvSpPr/>
          <p:nvPr/>
        </p:nvSpPr>
        <p:spPr>
          <a:xfrm>
            <a:off x="6541962" y="800100"/>
            <a:ext cx="3090989" cy="500714"/>
          </a:xfrm>
          <a:prstGeom prst="homePlate">
            <a:avLst>
              <a:gd name="adj" fmla="val 37521"/>
            </a:avLst>
          </a:prstGeom>
          <a:solidFill>
            <a:schemeClr val="accent6">
              <a:lumMod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  <a:cs typeface="Hiragino Kaku Gothic ProN W6" charset="-128"/>
              </a:rPr>
              <a:t>XXX</a:t>
            </a:r>
          </a:p>
        </p:txBody>
      </p:sp>
      <p:sp>
        <p:nvSpPr>
          <p:cNvPr id="10" name="ホームベース 9">
            <a:extLst>
              <a:ext uri="{FF2B5EF4-FFF2-40B4-BE49-F238E27FC236}">
                <a16:creationId xmlns:a16="http://schemas.microsoft.com/office/drawing/2014/main" id="{7336EEC0-5D25-D30E-5061-022AF19BCA73}"/>
              </a:ext>
            </a:extLst>
          </p:cNvPr>
          <p:cNvSpPr/>
          <p:nvPr/>
        </p:nvSpPr>
        <p:spPr>
          <a:xfrm>
            <a:off x="3650537" y="800100"/>
            <a:ext cx="3090989" cy="500714"/>
          </a:xfrm>
          <a:prstGeom prst="homePlate">
            <a:avLst>
              <a:gd name="adj" fmla="val 37521"/>
            </a:avLst>
          </a:prstGeom>
          <a:solidFill>
            <a:schemeClr val="accent6">
              <a:lumMod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  <a:cs typeface="Hiragino Kaku Gothic ProN W6" charset="-128"/>
              </a:rPr>
              <a:t>XXX</a:t>
            </a:r>
          </a:p>
        </p:txBody>
      </p:sp>
      <p:sp>
        <p:nvSpPr>
          <p:cNvPr id="11" name="ホームベース 10">
            <a:extLst>
              <a:ext uri="{FF2B5EF4-FFF2-40B4-BE49-F238E27FC236}">
                <a16:creationId xmlns:a16="http://schemas.microsoft.com/office/drawing/2014/main" id="{FEB4AC4A-F72E-D98E-7D33-D4D1F7079D3E}"/>
              </a:ext>
            </a:extLst>
          </p:cNvPr>
          <p:cNvSpPr/>
          <p:nvPr/>
        </p:nvSpPr>
        <p:spPr>
          <a:xfrm>
            <a:off x="755546" y="800100"/>
            <a:ext cx="3090989" cy="500714"/>
          </a:xfrm>
          <a:prstGeom prst="homePlate">
            <a:avLst>
              <a:gd name="adj" fmla="val 37521"/>
            </a:avLst>
          </a:prstGeom>
          <a:solidFill>
            <a:schemeClr val="accent6">
              <a:lumMod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  <a:cs typeface="Hiragino Kaku Gothic ProN W6" charset="-128"/>
              </a:rPr>
              <a:t>XXX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2880028-B4B0-BEA3-A9C3-7C895BCA7D47}"/>
              </a:ext>
            </a:extLst>
          </p:cNvPr>
          <p:cNvSpPr txBox="1"/>
          <p:nvPr/>
        </p:nvSpPr>
        <p:spPr>
          <a:xfrm>
            <a:off x="755546" y="3297321"/>
            <a:ext cx="2826803" cy="1394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FD06AE-1ACF-B297-F1A6-78B83AA5EDE3}"/>
              </a:ext>
            </a:extLst>
          </p:cNvPr>
          <p:cNvSpPr txBox="1"/>
          <p:nvPr/>
        </p:nvSpPr>
        <p:spPr>
          <a:xfrm>
            <a:off x="755546" y="4914318"/>
            <a:ext cx="2826803" cy="1394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>
              <a:spcBef>
                <a:spcPct val="20000"/>
              </a:spcBef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76250" lvl="1" indent="-209550">
              <a:spcBef>
                <a:spcPct val="20000"/>
              </a:spcBef>
              <a:buFont typeface="Arial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2pPr>
            <a:lvl3pPr marL="720725" indent="-182563">
              <a:spcBef>
                <a:spcPct val="20000"/>
              </a:spcBef>
              <a:buFont typeface="Arial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メイリオ"/>
                <a:ea typeface="メイリオ"/>
                <a:cs typeface="メイリオ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  <a:p>
            <a:pPr lvl="1"/>
            <a:r>
              <a:rPr lang="en-US" altLang="ja-JP" dirty="0">
                <a:solidFill>
                  <a:srgbClr val="40404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Hiragino Kaku Gothic ProN W3" charset="-128"/>
              </a:rPr>
              <a:t>XXX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9FA28E2-3C2B-3056-B938-7FA2DCB96ED7}"/>
              </a:ext>
            </a:extLst>
          </p:cNvPr>
          <p:cNvSpPr/>
          <p:nvPr/>
        </p:nvSpPr>
        <p:spPr>
          <a:xfrm>
            <a:off x="7104284" y="1505578"/>
            <a:ext cx="2230533" cy="14851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イメージ</a:t>
            </a:r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FB31112A-DFE2-58E6-B8AC-B7DF86090E69}"/>
              </a:ext>
            </a:extLst>
          </p:cNvPr>
          <p:cNvSpPr/>
          <p:nvPr/>
        </p:nvSpPr>
        <p:spPr>
          <a:xfrm>
            <a:off x="273050" y="3297321"/>
            <a:ext cx="415310" cy="107547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</a:t>
            </a:r>
            <a:endParaRPr kumimoji="1" lang="ja-JP" altLang="en-US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B986F9F4-3054-B44D-2CB8-223147838844}"/>
              </a:ext>
            </a:extLst>
          </p:cNvPr>
          <p:cNvSpPr/>
          <p:nvPr/>
        </p:nvSpPr>
        <p:spPr>
          <a:xfrm>
            <a:off x="273050" y="4914318"/>
            <a:ext cx="415310" cy="107547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</a:t>
            </a:r>
            <a:endParaRPr kumimoji="1" lang="ja-JP" altLang="en-US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C82E601-E8C6-4D31-3B08-535CFC79C33F}"/>
              </a:ext>
            </a:extLst>
          </p:cNvPr>
          <p:cNvSpPr/>
          <p:nvPr/>
        </p:nvSpPr>
        <p:spPr>
          <a:xfrm>
            <a:off x="4078983" y="1505578"/>
            <a:ext cx="2230533" cy="14851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イメージ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96F7CE8-5CC3-9A6E-CBCA-1C4B6F35976A}"/>
              </a:ext>
            </a:extLst>
          </p:cNvPr>
          <p:cNvSpPr/>
          <p:nvPr/>
        </p:nvSpPr>
        <p:spPr>
          <a:xfrm>
            <a:off x="1053681" y="1505578"/>
            <a:ext cx="2230533" cy="14851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イメージ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87FD9AC-8CDD-5764-FD05-BCBD4DEF36A9}"/>
              </a:ext>
            </a:extLst>
          </p:cNvPr>
          <p:cNvCxnSpPr/>
          <p:nvPr/>
        </p:nvCxnSpPr>
        <p:spPr>
          <a:xfrm>
            <a:off x="273051" y="4685340"/>
            <a:ext cx="93599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217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356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FB1131-D17C-742F-66FE-D2DCE216FEC9}"/>
              </a:ext>
            </a:extLst>
          </p:cNvPr>
          <p:cNvSpPr txBox="1"/>
          <p:nvPr/>
        </p:nvSpPr>
        <p:spPr>
          <a:xfrm>
            <a:off x="273050" y="2257525"/>
            <a:ext cx="9359900" cy="234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ja-JP" altLang="en-US" sz="4875" b="1">
                <a:latin typeface="Yu Gothic" panose="020B0400000000000000" pitchFamily="34" charset="-128"/>
                <a:ea typeface="Yu Gothic" panose="020B0400000000000000" pitchFamily="34" charset="-128"/>
              </a:rPr>
              <a:t>このテンプレートの使い方</a:t>
            </a:r>
            <a:endParaRPr lang="en-US" altLang="ja-JP" sz="4875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endParaRPr lang="en-US" altLang="ja-JP" sz="4875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ja-JP" altLang="en-US" sz="4875" b="1">
                <a:latin typeface="Yu Gothic" panose="020B0400000000000000" pitchFamily="34" charset="-128"/>
                <a:ea typeface="Yu Gothic" panose="020B0400000000000000" pitchFamily="34" charset="-128"/>
              </a:rPr>
              <a:t>コピペ用素材</a:t>
            </a:r>
          </a:p>
        </p:txBody>
      </p:sp>
    </p:spTree>
    <p:extLst>
      <p:ext uri="{BB962C8B-B14F-4D97-AF65-F5344CB8AC3E}">
        <p14:creationId xmlns:p14="http://schemas.microsoft.com/office/powerpoint/2010/main" val="292687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09C709E-F63A-310B-222B-44A3E2159016}"/>
              </a:ext>
            </a:extLst>
          </p:cNvPr>
          <p:cNvSpPr/>
          <p:nvPr/>
        </p:nvSpPr>
        <p:spPr>
          <a:xfrm>
            <a:off x="0" y="2136316"/>
            <a:ext cx="9906000" cy="10193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FB1131-D17C-742F-66FE-D2DCE216FEC9}"/>
              </a:ext>
            </a:extLst>
          </p:cNvPr>
          <p:cNvSpPr txBox="1"/>
          <p:nvPr/>
        </p:nvSpPr>
        <p:spPr>
          <a:xfrm>
            <a:off x="273050" y="2257525"/>
            <a:ext cx="9359900" cy="234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ja-JP" altLang="en-US" sz="4875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このテンプレートの使い方</a:t>
            </a:r>
            <a:endParaRPr lang="en-US" altLang="ja-JP" sz="4875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endParaRPr lang="en-US" altLang="ja-JP" sz="4875" b="1" dirty="0">
              <a:solidFill>
                <a:schemeClr val="bg1">
                  <a:lumMod val="6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solidFill>
                  <a:schemeClr val="bg1">
                    <a:lumMod val="6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ja-JP" altLang="en-US" sz="4875" b="1">
                <a:solidFill>
                  <a:schemeClr val="bg1">
                    <a:lumMod val="6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コピペ用素材</a:t>
            </a:r>
          </a:p>
        </p:txBody>
      </p:sp>
    </p:spTree>
    <p:extLst>
      <p:ext uri="{BB962C8B-B14F-4D97-AF65-F5344CB8AC3E}">
        <p14:creationId xmlns:p14="http://schemas.microsoft.com/office/powerpoint/2010/main" val="61520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EC8475-8F26-77AE-7779-33229663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このテンプレートについて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5EFA61-E653-8347-2D92-B05AA77007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3AEF2A-DBF4-731F-2650-C71D7F12B9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このテンプレートは、</a:t>
            </a:r>
            <a:r>
              <a:rPr kumimoji="1" lang="en-US" altLang="ja-JP" dirty="0"/>
              <a:t>『</a:t>
            </a:r>
            <a:r>
              <a:rPr kumimoji="1" lang="ja-JP" altLang="en-US"/>
              <a:t>資料のレイアウト</a:t>
            </a:r>
            <a:r>
              <a:rPr kumimoji="1" lang="en-US" altLang="ja-JP" dirty="0"/>
              <a:t>』</a:t>
            </a:r>
            <a:r>
              <a:rPr kumimoji="1" lang="ja-JP" altLang="en-US"/>
              <a:t>学習用の</a:t>
            </a:r>
            <a:br>
              <a:rPr kumimoji="1" lang="en-US" altLang="ja-JP" dirty="0"/>
            </a:br>
            <a:r>
              <a:rPr kumimoji="1" lang="ja-JP" altLang="en-US"/>
              <a:t>テンプレートです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/>
              <a:t>このテンプレートの著作権は</a:t>
            </a:r>
            <a:r>
              <a:rPr lang="ja-JP" altLang="en-US" b="1"/>
              <a:t>パブリック・ドメイン</a:t>
            </a:r>
            <a:br>
              <a:rPr lang="en-US" altLang="ja-JP" b="1"/>
            </a:br>
            <a:r>
              <a:rPr lang="ja-JP" altLang="en-US" b="1"/>
              <a:t>（著作権なし）</a:t>
            </a:r>
            <a:r>
              <a:rPr lang="ja-JP" altLang="en-US"/>
              <a:t>です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/>
              <a:t>実践用テンプレートを持っていない人は、</a:t>
            </a:r>
            <a:br>
              <a:rPr kumimoji="1" lang="en-US" altLang="ja-JP" dirty="0"/>
            </a:br>
            <a:r>
              <a:rPr kumimoji="1" lang="ja-JP" altLang="en-US"/>
              <a:t>このテンプレートを改変して使ってください</a:t>
            </a:r>
            <a:endParaRPr kumimoji="1" lang="en-US" altLang="ja-JP" dirty="0"/>
          </a:p>
          <a:p>
            <a:pPr lvl="1"/>
            <a:r>
              <a:rPr lang="ja-JP" altLang="en-US"/>
              <a:t>詳細は次ページ参照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6332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0A23D1-FF01-4C13-604D-18AFE0C65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自分用のテンプレートにするには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A1A5D6-B69C-7753-3ACF-4A38A411B3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ロゴを挿入する</a:t>
            </a:r>
            <a:endParaRPr kumimoji="1" lang="en-US" altLang="ja-JP" dirty="0"/>
          </a:p>
          <a:p>
            <a:pPr lvl="1"/>
            <a:r>
              <a:rPr lang="ja-JP" altLang="en-US"/>
              <a:t>スライドマスターとレイアウトマスターの　　　を本物と</a:t>
            </a:r>
            <a:br>
              <a:rPr lang="en-US" altLang="ja-JP" dirty="0"/>
            </a:br>
            <a:r>
              <a:rPr lang="ja-JP" altLang="en-US"/>
              <a:t>交換する</a:t>
            </a:r>
            <a:endParaRPr lang="en-US" altLang="ja-JP" dirty="0"/>
          </a:p>
          <a:p>
            <a:pPr lvl="1"/>
            <a:r>
              <a:rPr kumimoji="1" lang="ja-JP" altLang="en-US"/>
              <a:t>位置は次ページを参照</a:t>
            </a:r>
          </a:p>
          <a:p>
            <a:pPr lvl="1"/>
            <a:r>
              <a:rPr kumimoji="1" lang="ja-JP" altLang="en-US"/>
              <a:t>ロゴは不要な場合は、　　　を削除する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lang="ja-JP" altLang="en-US"/>
              <a:t>マージンを好みの大きさに変更する</a:t>
            </a:r>
            <a:endParaRPr lang="en-US" altLang="ja-JP" dirty="0"/>
          </a:p>
          <a:p>
            <a:pPr lvl="1"/>
            <a:r>
              <a:rPr kumimoji="1" lang="ja-JP" altLang="en-US"/>
              <a:t>スライドマスターに設定されているガイドを動かす</a:t>
            </a:r>
            <a:endParaRPr kumimoji="1" lang="en-US" altLang="ja-JP" dirty="0"/>
          </a:p>
          <a:p>
            <a:pPr lvl="1"/>
            <a:endParaRPr kumimoji="1" lang="ja-JP" altLang="en-US"/>
          </a:p>
          <a:p>
            <a:r>
              <a:rPr kumimoji="1" lang="ja-JP" altLang="en-US"/>
              <a:t>色調を変えたい場合は、以下の操作を行ってください</a:t>
            </a:r>
            <a:endParaRPr kumimoji="1" lang="en-US" altLang="ja-JP" dirty="0"/>
          </a:p>
          <a:p>
            <a:pPr lvl="1"/>
            <a:r>
              <a:rPr kumimoji="1" lang="ja-JP" altLang="en-US"/>
              <a:t>「表示」タブ→「スライドマスター」→「配色」→「色のカスタマイズ」を選び、「アクセントカラー</a:t>
            </a:r>
            <a:r>
              <a:rPr kumimoji="1" lang="en-US" altLang="ja-JP" dirty="0"/>
              <a:t>6</a:t>
            </a:r>
            <a:r>
              <a:rPr kumimoji="1" lang="ja-JP" altLang="en-US"/>
              <a:t>」を好みの色にする</a:t>
            </a:r>
          </a:p>
          <a:p>
            <a:pPr lvl="1"/>
            <a:r>
              <a:rPr kumimoji="1" lang="ja-JP" altLang="en-US"/>
              <a:t>現在はグレー基調にしてあります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0A3DD5-30E5-EB49-6D92-B955F0D1A2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254A9E8-AFDB-6F03-4155-10A2959905EA}"/>
              </a:ext>
            </a:extLst>
          </p:cNvPr>
          <p:cNvSpPr/>
          <p:nvPr/>
        </p:nvSpPr>
        <p:spPr>
          <a:xfrm>
            <a:off x="6909545" y="1286466"/>
            <a:ext cx="804863" cy="3624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/>
              <a:t>LOGO</a:t>
            </a:r>
            <a:endParaRPr lang="ja-JP" altLang="en-US" sz="1463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F095C8-2552-E23B-FE4D-97E605C503ED}"/>
              </a:ext>
            </a:extLst>
          </p:cNvPr>
          <p:cNvSpPr/>
          <p:nvPr/>
        </p:nvSpPr>
        <p:spPr>
          <a:xfrm>
            <a:off x="4064009" y="2391334"/>
            <a:ext cx="804863" cy="3624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/>
              <a:t>LOGO</a:t>
            </a:r>
            <a:endParaRPr lang="ja-JP" altLang="en-US" sz="1463"/>
          </a:p>
        </p:txBody>
      </p:sp>
    </p:spTree>
    <p:extLst>
      <p:ext uri="{BB962C8B-B14F-4D97-AF65-F5344CB8AC3E}">
        <p14:creationId xmlns:p14="http://schemas.microsoft.com/office/powerpoint/2010/main" val="312020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FD3EFF-C389-A607-B15C-E2BD2CE04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ロゴ・コピーライト表記の位置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7425937-38C0-FFAF-AF13-63E8FC853680}"/>
              </a:ext>
            </a:extLst>
          </p:cNvPr>
          <p:cNvSpPr/>
          <p:nvPr/>
        </p:nvSpPr>
        <p:spPr>
          <a:xfrm>
            <a:off x="3827086" y="6603670"/>
            <a:ext cx="2251828" cy="25433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>
                <a:latin typeface="Chalkboard" panose="03050602040202020205" pitchFamily="66" charset="0"/>
              </a:rPr>
              <a:t>Logo Logo Company</a:t>
            </a:r>
            <a:endParaRPr lang="ja-JP" altLang="en-US" sz="1463">
              <a:latin typeface="Chalkboard" panose="03050602040202020205" pitchFamily="66" charset="0"/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6CBA16D6-FF43-463A-A2C8-64268638A068}"/>
              </a:ext>
            </a:extLst>
          </p:cNvPr>
          <p:cNvSpPr/>
          <p:nvPr/>
        </p:nvSpPr>
        <p:spPr>
          <a:xfrm>
            <a:off x="1729681" y="3019425"/>
            <a:ext cx="3613204" cy="1343695"/>
          </a:xfrm>
          <a:prstGeom prst="roundRect">
            <a:avLst>
              <a:gd name="adj" fmla="val 1094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>
                <a:solidFill>
                  <a:schemeClr val="tx1"/>
                </a:solidFill>
              </a:rPr>
              <a:t>候補②：</a:t>
            </a:r>
            <a:r>
              <a:rPr lang="ja-JP" altLang="en-US" sz="1463" b="1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スライド下中央</a:t>
            </a:r>
            <a:endParaRPr lang="en-US" altLang="ja-JP" sz="1463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横長いロゴに向いている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高さがあるロゴには向かない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marL="603647" lvl="1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この上に備考欄も配置するので、下マージンが大きくなりすぎる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5479F72B-BE86-42E4-B0F4-CF22973E18CB}"/>
              </a:ext>
            </a:extLst>
          </p:cNvPr>
          <p:cNvSpPr/>
          <p:nvPr/>
        </p:nvSpPr>
        <p:spPr>
          <a:xfrm>
            <a:off x="5683779" y="4552925"/>
            <a:ext cx="3725391" cy="1343695"/>
          </a:xfrm>
          <a:prstGeom prst="roundRect">
            <a:avLst>
              <a:gd name="adj" fmla="val 1094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>
                <a:solidFill>
                  <a:schemeClr val="tx1"/>
                </a:solidFill>
              </a:rPr>
              <a:t>候補③：</a:t>
            </a:r>
            <a:r>
              <a:rPr lang="ja-JP" altLang="en-US" sz="1463" b="1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スライド右下</a:t>
            </a:r>
            <a:endParaRPr lang="en-US" altLang="ja-JP" sz="1463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タイトルとバランスして、スライドが落ち着く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ある程度の高さがあっても、備考欄と共存させやすい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BE19BCE5-30B3-1059-EEAC-865CE03ADF6C}"/>
              </a:ext>
            </a:extLst>
          </p:cNvPr>
          <p:cNvSpPr/>
          <p:nvPr/>
        </p:nvSpPr>
        <p:spPr>
          <a:xfrm>
            <a:off x="5409608" y="1109065"/>
            <a:ext cx="3725391" cy="1343695"/>
          </a:xfrm>
          <a:prstGeom prst="roundRect">
            <a:avLst>
              <a:gd name="adj" fmla="val 1094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>
                <a:solidFill>
                  <a:schemeClr val="tx1"/>
                </a:solidFill>
              </a:rPr>
              <a:t>候補④：</a:t>
            </a:r>
            <a:r>
              <a:rPr lang="ja-JP" altLang="en-US" sz="1463" b="1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スライド右上</a:t>
            </a:r>
            <a:endParaRPr lang="en-US" altLang="ja-JP" sz="1463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ガツンとロゴを見せたいならここか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無理に選ぶ理由はないかも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marL="603647" lvl="1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スライドの右上はメタ情報に</a:t>
            </a:r>
            <a:br>
              <a:rPr lang="en-US" altLang="ja-JP" sz="1463" dirty="0">
                <a:solidFill>
                  <a:schemeClr val="tx1"/>
                </a:solidFill>
              </a:rPr>
            </a:br>
            <a:r>
              <a:rPr lang="ja-JP" altLang="en-US" sz="1463">
                <a:solidFill>
                  <a:schemeClr val="tx1"/>
                </a:solidFill>
              </a:rPr>
              <a:t>使いたいこともある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1211070-96FD-351F-7BCE-613D885587A7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3536283" y="4363118"/>
            <a:ext cx="1416717" cy="224055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  <a:effectLst>
            <a:glow rad="127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8A19A26-2CAE-BACB-4B59-91B2DA6835EC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7546475" y="5896620"/>
            <a:ext cx="1901134" cy="47203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  <a:effectLst>
            <a:glow rad="127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945F616-3CE3-0F4D-EA3E-2E6E10C2F8D1}"/>
              </a:ext>
            </a:extLst>
          </p:cNvPr>
          <p:cNvSpPr txBox="1"/>
          <p:nvPr/>
        </p:nvSpPr>
        <p:spPr>
          <a:xfrm>
            <a:off x="273050" y="6637763"/>
            <a:ext cx="1310481" cy="19236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ja-JP" sz="6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 Inc. | All Rights Reserved.</a:t>
            </a:r>
            <a:endParaRPr lang="ja-JP" altLang="en-US" sz="6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764D8710-CC26-B7CA-010B-90A640FA53C6}"/>
              </a:ext>
            </a:extLst>
          </p:cNvPr>
          <p:cNvSpPr/>
          <p:nvPr/>
        </p:nvSpPr>
        <p:spPr>
          <a:xfrm>
            <a:off x="274374" y="4846149"/>
            <a:ext cx="3302243" cy="1343695"/>
          </a:xfrm>
          <a:prstGeom prst="roundRect">
            <a:avLst>
              <a:gd name="adj" fmla="val 1094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>
                <a:solidFill>
                  <a:schemeClr val="tx1"/>
                </a:solidFill>
              </a:rPr>
              <a:t>候補①：</a:t>
            </a:r>
            <a:r>
              <a:rPr lang="ja-JP" altLang="en-US" sz="1463" b="1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スライド左下</a:t>
            </a:r>
            <a:endParaRPr lang="en-US" altLang="ja-JP" sz="1463" b="1" dirty="0">
              <a:solidFill>
                <a:schemeClr val="tx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ロゴをどこにも置かない場合に、</a:t>
            </a:r>
            <a:br>
              <a:rPr lang="en-US" altLang="ja-JP" sz="1463" dirty="0">
                <a:solidFill>
                  <a:schemeClr val="tx1"/>
                </a:solidFill>
              </a:rPr>
            </a:br>
            <a:r>
              <a:rPr lang="ja-JP" altLang="en-US" sz="1463">
                <a:solidFill>
                  <a:schemeClr val="tx1"/>
                </a:solidFill>
              </a:rPr>
              <a:t>コピーライト表記を置く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ロゴは置かないのがオススメ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marL="603647" lvl="1" indent="-232172">
              <a:buFont typeface="Arial" panose="020B0604020202020204" pitchFamily="34" charset="0"/>
              <a:buChar char="•"/>
            </a:pPr>
            <a:r>
              <a:rPr lang="ja-JP" altLang="en-US" sz="1463">
                <a:solidFill>
                  <a:schemeClr val="tx1"/>
                </a:solidFill>
              </a:rPr>
              <a:t>最も視線が混乱する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9430B65-9C6B-7136-F4DF-E3D72F21FDA4}"/>
              </a:ext>
            </a:extLst>
          </p:cNvPr>
          <p:cNvCxnSpPr>
            <a:cxnSpLocks/>
            <a:stCxn id="12" idx="2"/>
            <a:endCxn id="11" idx="0"/>
          </p:cNvCxnSpPr>
          <p:nvPr/>
        </p:nvCxnSpPr>
        <p:spPr>
          <a:xfrm flipH="1">
            <a:off x="928291" y="6189844"/>
            <a:ext cx="997205" cy="44791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  <a:effectLst>
            <a:glow rad="127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6A2855D-BEC0-D56C-80C6-B79E95258E07}"/>
              </a:ext>
            </a:extLst>
          </p:cNvPr>
          <p:cNvSpPr/>
          <p:nvPr/>
        </p:nvSpPr>
        <p:spPr>
          <a:xfrm>
            <a:off x="8621837" y="77914"/>
            <a:ext cx="1195296" cy="4441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75" dirty="0"/>
              <a:t>LOGO</a:t>
            </a:r>
            <a:endParaRPr lang="ja-JP" altLang="en-US" sz="2275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4386F43-D8FB-B57A-5E23-E9C49A14D617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7465219" y="522063"/>
            <a:ext cx="1754266" cy="58700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oval"/>
            <a:tailEnd type="oval"/>
          </a:ln>
          <a:effectLst>
            <a:glow rad="127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386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29C28-C5D7-DB7F-40A9-24CC44B70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このテンプレートのマージン（灰色部分）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5C00AB-6B7A-FDD3-383D-93DC884ABC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3050" y="800100"/>
            <a:ext cx="9359900" cy="5508625"/>
          </a:xfrm>
        </p:spPr>
        <p:txBody>
          <a:bodyPr/>
          <a:lstStyle/>
          <a:p>
            <a:r>
              <a:rPr kumimoji="1" lang="ja-JP" altLang="en-US"/>
              <a:t>マージンを守るには、①ガイド機能か②スマートガイド機能を使う</a:t>
            </a:r>
          </a:p>
          <a:p>
            <a:pPr lvl="1"/>
            <a:r>
              <a:rPr kumimoji="1" lang="ja-JP" altLang="en-US"/>
              <a:t>①ガイド機能：ガイドを表示し、それを超えないようにする</a:t>
            </a:r>
          </a:p>
          <a:p>
            <a:pPr lvl="1"/>
            <a:r>
              <a:rPr kumimoji="1" lang="ja-JP" altLang="en-US"/>
              <a:t>②スマートガイド機能：タイトルボックスや備考欄を動かさないようにして、それらのプレースホルダーをマージン線の目安にする</a:t>
            </a:r>
          </a:p>
          <a:p>
            <a:endParaRPr kumimoji="1" lang="ja-JP" altLang="en-US"/>
          </a:p>
          <a:p>
            <a:r>
              <a:rPr kumimoji="1" lang="ja-JP" altLang="en-US"/>
              <a:t>ガイドを表示するショートカット</a:t>
            </a:r>
          </a:p>
          <a:p>
            <a:pPr lvl="1"/>
            <a:r>
              <a:rPr kumimoji="1" lang="en" altLang="ja-JP" dirty="0"/>
              <a:t>Windows:         + </a:t>
            </a:r>
          </a:p>
          <a:p>
            <a:pPr lvl="1"/>
            <a:r>
              <a:rPr kumimoji="1" lang="en" altLang="ja-JP" dirty="0"/>
              <a:t>Mac:                  +              +</a:t>
            </a:r>
          </a:p>
          <a:p>
            <a:endParaRPr kumimoji="1" lang="ja-JP" altLang="en-US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5E99250C-E374-EFC1-13CF-C051B28FEE5D}"/>
              </a:ext>
            </a:extLst>
          </p:cNvPr>
          <p:cNvSpPr/>
          <p:nvPr/>
        </p:nvSpPr>
        <p:spPr>
          <a:xfrm>
            <a:off x="2344340" y="4190018"/>
            <a:ext cx="495299" cy="2571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>
                <a:latin typeface="Arial" panose="020B0604020202020204" pitchFamily="34" charset="0"/>
                <a:cs typeface="Arial" panose="020B0604020202020204" pitchFamily="34" charset="0"/>
              </a:rPr>
              <a:t>Alt</a:t>
            </a:r>
            <a:endParaRPr lang="ja-JP" altLang="en-US" sz="14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19C4B512-0EAB-442F-2CB9-C4876BE42FF4}"/>
              </a:ext>
            </a:extLst>
          </p:cNvPr>
          <p:cNvSpPr/>
          <p:nvPr/>
        </p:nvSpPr>
        <p:spPr>
          <a:xfrm>
            <a:off x="3109517" y="4190018"/>
            <a:ext cx="495299" cy="2571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>
                <a:latin typeface="Arial" panose="020B0604020202020204" pitchFamily="34" charset="0"/>
                <a:cs typeface="Arial" panose="020B0604020202020204" pitchFamily="34" charset="0"/>
              </a:rPr>
              <a:t>F9</a:t>
            </a:r>
            <a:endParaRPr lang="ja-JP" altLang="en-US" sz="14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44EB01AA-A0B2-D760-B438-94347E3D1E4B}"/>
              </a:ext>
            </a:extLst>
          </p:cNvPr>
          <p:cNvSpPr/>
          <p:nvPr/>
        </p:nvSpPr>
        <p:spPr>
          <a:xfrm>
            <a:off x="1747439" y="4581559"/>
            <a:ext cx="1092200" cy="2571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>
                <a:latin typeface="Arial" panose="020B0604020202020204" pitchFamily="34" charset="0"/>
                <a:cs typeface="Arial" panose="020B0604020202020204" pitchFamily="34" charset="0"/>
              </a:rPr>
              <a:t>Command</a:t>
            </a:r>
            <a:endParaRPr lang="ja-JP" altLang="en-US" sz="14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29546CC2-D61C-A45F-7CF8-E10AE9130C2B}"/>
              </a:ext>
            </a:extLst>
          </p:cNvPr>
          <p:cNvSpPr/>
          <p:nvPr/>
        </p:nvSpPr>
        <p:spPr>
          <a:xfrm>
            <a:off x="3144438" y="4581559"/>
            <a:ext cx="784227" cy="2571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endParaRPr lang="ja-JP" altLang="en-US" sz="14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7ECAE543-DFED-C041-F46D-E2DABCCCE879}"/>
              </a:ext>
            </a:extLst>
          </p:cNvPr>
          <p:cNvSpPr/>
          <p:nvPr/>
        </p:nvSpPr>
        <p:spPr>
          <a:xfrm>
            <a:off x="4233467" y="4581559"/>
            <a:ext cx="298452" cy="2571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ja-JP" altLang="en-US" sz="14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12CAB0-84D4-819D-E6DA-FBE7EDA9A714}"/>
              </a:ext>
            </a:extLst>
          </p:cNvPr>
          <p:cNvSpPr/>
          <p:nvPr/>
        </p:nvSpPr>
        <p:spPr>
          <a:xfrm>
            <a:off x="0" y="6308725"/>
            <a:ext cx="9906000" cy="5492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339EEEC-BFEE-EA48-BE86-805ADD84B14E}"/>
              </a:ext>
            </a:extLst>
          </p:cNvPr>
          <p:cNvSpPr/>
          <p:nvPr/>
        </p:nvSpPr>
        <p:spPr>
          <a:xfrm>
            <a:off x="1" y="0"/>
            <a:ext cx="27305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39A14CF-32EB-FEBE-44B1-9FC91791F672}"/>
              </a:ext>
            </a:extLst>
          </p:cNvPr>
          <p:cNvSpPr/>
          <p:nvPr/>
        </p:nvSpPr>
        <p:spPr>
          <a:xfrm>
            <a:off x="9632951" y="-1"/>
            <a:ext cx="269878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932AE5C-0592-3929-53EB-D9403BA4A799}"/>
              </a:ext>
            </a:extLst>
          </p:cNvPr>
          <p:cNvSpPr/>
          <p:nvPr/>
        </p:nvSpPr>
        <p:spPr>
          <a:xfrm>
            <a:off x="0" y="-3"/>
            <a:ext cx="9902829" cy="2254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</p:spTree>
    <p:extLst>
      <p:ext uri="{BB962C8B-B14F-4D97-AF65-F5344CB8AC3E}">
        <p14:creationId xmlns:p14="http://schemas.microsoft.com/office/powerpoint/2010/main" val="273787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DD1708-7D0B-2881-6381-07B6227A7FA0}"/>
              </a:ext>
            </a:extLst>
          </p:cNvPr>
          <p:cNvSpPr/>
          <p:nvPr/>
        </p:nvSpPr>
        <p:spPr>
          <a:xfrm>
            <a:off x="0" y="3622219"/>
            <a:ext cx="9906000" cy="10193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FB1131-D17C-742F-66FE-D2DCE216FEC9}"/>
              </a:ext>
            </a:extLst>
          </p:cNvPr>
          <p:cNvSpPr txBox="1"/>
          <p:nvPr/>
        </p:nvSpPr>
        <p:spPr>
          <a:xfrm>
            <a:off x="273050" y="2257525"/>
            <a:ext cx="9359900" cy="234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solidFill>
                  <a:schemeClr val="bg1">
                    <a:lumMod val="6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ja-JP" altLang="en-US" sz="4875" b="1">
                <a:solidFill>
                  <a:schemeClr val="bg1">
                    <a:lumMod val="6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このテンプレートの使い方</a:t>
            </a:r>
            <a:endParaRPr lang="en-US" altLang="ja-JP" sz="4875" b="1" dirty="0">
              <a:solidFill>
                <a:schemeClr val="bg1">
                  <a:lumMod val="6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endParaRPr lang="en-US" altLang="ja-JP" sz="4875" b="1" dirty="0">
              <a:solidFill>
                <a:schemeClr val="bg1">
                  <a:lumMod val="6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altLang="ja-JP" sz="4875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ja-JP" altLang="en-US" sz="4875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コピペ用素材</a:t>
            </a:r>
          </a:p>
        </p:txBody>
      </p:sp>
    </p:spTree>
    <p:extLst>
      <p:ext uri="{BB962C8B-B14F-4D97-AF65-F5344CB8AC3E}">
        <p14:creationId xmlns:p14="http://schemas.microsoft.com/office/powerpoint/2010/main" val="300031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25EFA7-8C76-9055-B84F-2AA37E77E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本日の目的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DC7454-F6CE-2320-1597-76666F7A32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400" b="1"/>
              <a:t>＜背景＞</a:t>
            </a:r>
            <a:endParaRPr lang="en-US" altLang="ja-JP" sz="2400" b="1" dirty="0"/>
          </a:p>
          <a:p>
            <a:r>
              <a:rPr lang="en-US" altLang="ja-JP" dirty="0"/>
              <a:t>XXX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sz="2400" b="1"/>
              <a:t>＜このプレゼンの論点＞</a:t>
            </a:r>
            <a:endParaRPr lang="en-US" altLang="ja-JP" sz="2400" b="1" dirty="0"/>
          </a:p>
          <a:p>
            <a:r>
              <a:rPr lang="en-US" altLang="ja-JP" dirty="0"/>
              <a:t>XXX</a:t>
            </a:r>
            <a:r>
              <a:rPr lang="ja-JP" altLang="en-US"/>
              <a:t>？（疑問文を書く）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sz="2400" b="1"/>
              <a:t>＜本日の目的＞</a:t>
            </a:r>
            <a:endParaRPr lang="en-US" altLang="ja-JP" sz="2400" b="1" dirty="0"/>
          </a:p>
          <a:p>
            <a:r>
              <a:rPr lang="en-US" altLang="ja-JP" dirty="0"/>
              <a:t>XXX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6A454109-E474-7F3B-1CA0-9C7C47A22110}"/>
              </a:ext>
            </a:extLst>
          </p:cNvPr>
          <p:cNvSpPr/>
          <p:nvPr/>
        </p:nvSpPr>
        <p:spPr>
          <a:xfrm>
            <a:off x="8457416" y="137327"/>
            <a:ext cx="1346974" cy="3074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b="1"/>
              <a:t>目的スライド</a:t>
            </a:r>
          </a:p>
        </p:txBody>
      </p:sp>
    </p:spTree>
    <p:extLst>
      <p:ext uri="{BB962C8B-B14F-4D97-AF65-F5344CB8AC3E}">
        <p14:creationId xmlns:p14="http://schemas.microsoft.com/office/powerpoint/2010/main" val="72428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4">
      <a:dk1>
        <a:srgbClr val="2F2F2F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3C3C3C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22989</TotalTime>
  <Words>565</Words>
  <Application>Microsoft Macintosh PowerPoint</Application>
  <PresentationFormat>A4 210 x 297 mm</PresentationFormat>
  <Paragraphs>157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8" baseType="lpstr">
      <vt:lpstr>ヒラギノ角ゴ ProN W3</vt:lpstr>
      <vt:lpstr>Yu Gothic</vt:lpstr>
      <vt:lpstr>Yu Gothic</vt:lpstr>
      <vt:lpstr>Yu Gothic Medium</vt:lpstr>
      <vt:lpstr>Apple Symbols</vt:lpstr>
      <vt:lpstr>Arial</vt:lpstr>
      <vt:lpstr>Calibri</vt:lpstr>
      <vt:lpstr>Chalkboard</vt:lpstr>
      <vt:lpstr>David</vt:lpstr>
      <vt:lpstr>Helvetica レギュラー</vt:lpstr>
      <vt:lpstr>Office テーマ</vt:lpstr>
      <vt:lpstr>練習用 テンプレート（A4）</vt:lpstr>
      <vt:lpstr>PowerPoint プレゼンテーション</vt:lpstr>
      <vt:lpstr>PowerPoint プレゼンテーション</vt:lpstr>
      <vt:lpstr>このテンプレートについて</vt:lpstr>
      <vt:lpstr>自分用のテンプレートにするには</vt:lpstr>
      <vt:lpstr>ロゴ・コピーライト表記の位置</vt:lpstr>
      <vt:lpstr>このテンプレートのマージン（灰色部分）</vt:lpstr>
      <vt:lpstr>PowerPoint プレゼンテーション</vt:lpstr>
      <vt:lpstr>本日の目的</vt:lpstr>
      <vt:lpstr>本日のまとめ</vt:lpstr>
      <vt:lpstr>PowerPoint プレゼンテーション</vt:lpstr>
      <vt:lpstr>PowerPoint プレゼンテーション</vt:lpstr>
      <vt:lpstr>見栄えのいい表</vt:lpstr>
      <vt:lpstr>Aとはどんなものか</vt:lpstr>
      <vt:lpstr>Aなのか、Bなのか</vt:lpstr>
      <vt:lpstr>プロセス図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荘加大祐</dc:creator>
  <cp:lastModifiedBy>ShokaDaisuke</cp:lastModifiedBy>
  <cp:revision>51</cp:revision>
  <dcterms:created xsi:type="dcterms:W3CDTF">2022-01-07T13:57:45Z</dcterms:created>
  <dcterms:modified xsi:type="dcterms:W3CDTF">2022-10-06T05:48:12Z</dcterms:modified>
</cp:coreProperties>
</file>