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55" r:id="rId1"/>
  </p:sldMasterIdLst>
  <p:notesMasterIdLst>
    <p:notesMasterId r:id="rId27"/>
  </p:notesMasterIdLst>
  <p:sldIdLst>
    <p:sldId id="258" r:id="rId2"/>
    <p:sldId id="265" r:id="rId3"/>
    <p:sldId id="299" r:id="rId4"/>
    <p:sldId id="295" r:id="rId5"/>
    <p:sldId id="296" r:id="rId6"/>
    <p:sldId id="286" r:id="rId7"/>
    <p:sldId id="297" r:id="rId8"/>
    <p:sldId id="298" r:id="rId9"/>
    <p:sldId id="300" r:id="rId10"/>
    <p:sldId id="302" r:id="rId11"/>
    <p:sldId id="271" r:id="rId12"/>
    <p:sldId id="272" r:id="rId13"/>
    <p:sldId id="287" r:id="rId14"/>
    <p:sldId id="303" r:id="rId15"/>
    <p:sldId id="304" r:id="rId16"/>
    <p:sldId id="305" r:id="rId17"/>
    <p:sldId id="307" r:id="rId18"/>
    <p:sldId id="301" r:id="rId19"/>
    <p:sldId id="310" r:id="rId20"/>
    <p:sldId id="285" r:id="rId21"/>
    <p:sldId id="269" r:id="rId22"/>
    <p:sldId id="309" r:id="rId23"/>
    <p:sldId id="275" r:id="rId24"/>
    <p:sldId id="311" r:id="rId25"/>
    <p:sldId id="276" r:id="rId26"/>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04"/>
    <p:restoredTop sz="96327"/>
  </p:normalViewPr>
  <p:slideViewPr>
    <p:cSldViewPr snapToGrid="0" snapToObjects="1">
      <p:cViewPr varScale="1">
        <p:scale>
          <a:sx n="306" d="100"/>
          <a:sy n="306" d="100"/>
        </p:scale>
        <p:origin x="34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7E4D4D-755C-6B46-947D-C74750F09C1B}" type="datetimeFigureOut">
              <a:rPr kumimoji="1" lang="ja-JP" altLang="en-US" smtClean="0"/>
              <a:t>2023/5/29</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331B5E-27AB-E74C-94A7-0A9D746A4748}" type="slidenum">
              <a:rPr kumimoji="1" lang="ja-JP" altLang="en-US" smtClean="0"/>
              <a:t>‹#›</a:t>
            </a:fld>
            <a:endParaRPr kumimoji="1" lang="ja-JP" altLang="en-US"/>
          </a:p>
        </p:txBody>
      </p:sp>
    </p:spTree>
    <p:extLst>
      <p:ext uri="{BB962C8B-B14F-4D97-AF65-F5344CB8AC3E}">
        <p14:creationId xmlns:p14="http://schemas.microsoft.com/office/powerpoint/2010/main" val="20924869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1513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表紙">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A31802D3-9187-4841-AB97-9FA4748BD9EB}"/>
              </a:ext>
            </a:extLst>
          </p:cNvPr>
          <p:cNvSpPr>
            <a:spLocks noGrp="1"/>
          </p:cNvSpPr>
          <p:nvPr>
            <p:ph type="title" hasCustomPrompt="1"/>
          </p:nvPr>
        </p:nvSpPr>
        <p:spPr>
          <a:xfrm>
            <a:off x="273050" y="1051814"/>
            <a:ext cx="6215553" cy="2699779"/>
          </a:xfrm>
          <a:prstGeom prst="rect">
            <a:avLst/>
          </a:prstGeom>
        </p:spPr>
        <p:txBody>
          <a:bodyPr>
            <a:noAutofit/>
          </a:bodyPr>
          <a:lstStyle>
            <a:lvl1pPr>
              <a:defRPr sz="5400" b="1" i="0">
                <a:solidFill>
                  <a:schemeClr val="accent6"/>
                </a:solidFill>
                <a:latin typeface="+mj-ea"/>
                <a:ea typeface="+mj-ea"/>
              </a:defRPr>
            </a:lvl1pPr>
          </a:lstStyle>
          <a:p>
            <a:r>
              <a:rPr kumimoji="1" lang="ja-JP" altLang="en-US" dirty="0"/>
              <a:t>タイトル</a:t>
            </a:r>
          </a:p>
        </p:txBody>
      </p:sp>
      <p:sp>
        <p:nvSpPr>
          <p:cNvPr id="5" name="正方形/長方形 4">
            <a:extLst>
              <a:ext uri="{FF2B5EF4-FFF2-40B4-BE49-F238E27FC236}">
                <a16:creationId xmlns:a16="http://schemas.microsoft.com/office/drawing/2014/main" id="{D6AF4521-B0D5-5916-0433-EAD875F05156}"/>
              </a:ext>
            </a:extLst>
          </p:cNvPr>
          <p:cNvSpPr/>
          <p:nvPr userDrawn="1"/>
        </p:nvSpPr>
        <p:spPr>
          <a:xfrm>
            <a:off x="7361370" y="5528761"/>
            <a:ext cx="2271580" cy="85298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925" dirty="0"/>
              <a:t>LOGO</a:t>
            </a:r>
            <a:endParaRPr kumimoji="1" lang="ja-JP" altLang="en-US" sz="2925"/>
          </a:p>
        </p:txBody>
      </p:sp>
      <p:sp>
        <p:nvSpPr>
          <p:cNvPr id="2" name="日付プレースホルダー 1">
            <a:extLst>
              <a:ext uri="{FF2B5EF4-FFF2-40B4-BE49-F238E27FC236}">
                <a16:creationId xmlns:a16="http://schemas.microsoft.com/office/drawing/2014/main" id="{E0A86C1E-07B3-5E49-39B9-74CD23AC7966}"/>
              </a:ext>
            </a:extLst>
          </p:cNvPr>
          <p:cNvSpPr>
            <a:spLocks noGrp="1"/>
          </p:cNvSpPr>
          <p:nvPr>
            <p:ph type="dt" sz="half" idx="11"/>
          </p:nvPr>
        </p:nvSpPr>
        <p:spPr>
          <a:xfrm>
            <a:off x="7413128" y="4950952"/>
            <a:ext cx="2219822" cy="514103"/>
          </a:xfrm>
          <a:prstGeom prst="rect">
            <a:avLst/>
          </a:prstGeom>
        </p:spPr>
        <p:txBody>
          <a:bodyPr/>
          <a:lstStyle>
            <a:lvl1pPr algn="r">
              <a:defRPr sz="2600">
                <a:solidFill>
                  <a:schemeClr val="tx1"/>
                </a:solidFill>
              </a:defRPr>
            </a:lvl1pPr>
          </a:lstStyle>
          <a:p>
            <a:r>
              <a:rPr lang="en-US" altLang="ja-JP"/>
              <a:t>2023/1/26</a:t>
            </a:r>
            <a:endParaRPr lang="ja-JP" altLang="en-US"/>
          </a:p>
        </p:txBody>
      </p:sp>
    </p:spTree>
    <p:extLst>
      <p:ext uri="{BB962C8B-B14F-4D97-AF65-F5344CB8AC3E}">
        <p14:creationId xmlns:p14="http://schemas.microsoft.com/office/powerpoint/2010/main" val="1639114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ボディのみ型">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95A4C0-A997-2340-B2A8-F7148270EE31}"/>
              </a:ext>
            </a:extLst>
          </p:cNvPr>
          <p:cNvSpPr>
            <a:spLocks noGrp="1"/>
          </p:cNvSpPr>
          <p:nvPr>
            <p:ph type="title" hasCustomPrompt="1"/>
          </p:nvPr>
        </p:nvSpPr>
        <p:spPr/>
        <p:txBody>
          <a:bodyPr/>
          <a:lstStyle/>
          <a:p>
            <a:r>
              <a:rPr kumimoji="1" lang="ja-JP" altLang="en-US" dirty="0"/>
              <a:t>タイトル</a:t>
            </a:r>
          </a:p>
        </p:txBody>
      </p:sp>
      <p:sp>
        <p:nvSpPr>
          <p:cNvPr id="13" name="テキスト プレースホルダー 4">
            <a:extLst>
              <a:ext uri="{FF2B5EF4-FFF2-40B4-BE49-F238E27FC236}">
                <a16:creationId xmlns:a16="http://schemas.microsoft.com/office/drawing/2014/main" id="{3C212394-9FBB-639D-7257-818D51FE7242}"/>
              </a:ext>
            </a:extLst>
          </p:cNvPr>
          <p:cNvSpPr>
            <a:spLocks noGrp="1"/>
          </p:cNvSpPr>
          <p:nvPr>
            <p:ph type="body" sz="quarter" idx="11" hasCustomPrompt="1"/>
          </p:nvPr>
        </p:nvSpPr>
        <p:spPr>
          <a:xfrm>
            <a:off x="273050" y="6386502"/>
            <a:ext cx="8685935" cy="245863"/>
          </a:xfrm>
        </p:spPr>
        <p:txBody>
          <a:bodyPr lIns="0" tIns="108000">
            <a:noAutofit/>
          </a:bodyPr>
          <a:lstStyle>
            <a:lvl1pPr marL="0" indent="0">
              <a:buNone/>
              <a:defRPr sz="813">
                <a:solidFill>
                  <a:schemeClr val="tx1"/>
                </a:solidFill>
              </a:defRPr>
            </a:lvl1pPr>
          </a:lstStyle>
          <a:p>
            <a:pPr lvl="0"/>
            <a:r>
              <a:rPr kumimoji="1" lang="ja-JP" altLang="en-US"/>
              <a:t>備考欄：出典や脚注などを書く。不要ならスライド完成時に削除する（このボックスを削除してボディのコンテンツを拡張するのは禁止）。</a:t>
            </a:r>
          </a:p>
        </p:txBody>
      </p:sp>
      <p:sp>
        <p:nvSpPr>
          <p:cNvPr id="5" name="テキスト プレースホルダー 4">
            <a:extLst>
              <a:ext uri="{FF2B5EF4-FFF2-40B4-BE49-F238E27FC236}">
                <a16:creationId xmlns:a16="http://schemas.microsoft.com/office/drawing/2014/main" id="{63E36B1F-8FA5-E76F-ED65-0F57145ED817}"/>
              </a:ext>
            </a:extLst>
          </p:cNvPr>
          <p:cNvSpPr>
            <a:spLocks noGrp="1"/>
          </p:cNvSpPr>
          <p:nvPr>
            <p:ph type="body" sz="quarter" idx="12"/>
          </p:nvPr>
        </p:nvSpPr>
        <p:spPr>
          <a:xfrm>
            <a:off x="273050" y="836613"/>
            <a:ext cx="9359900" cy="5545137"/>
          </a:xfrm>
        </p:spPr>
        <p:txBody>
          <a:bodyPr/>
          <a:lstStyle>
            <a:lvl1pPr>
              <a:lnSpc>
                <a:spcPct val="100000"/>
              </a:lnSpc>
              <a:defRPr/>
            </a:lvl1pPr>
            <a:lvl2pPr>
              <a:lnSpc>
                <a:spcPct val="100000"/>
              </a:lnSpc>
              <a:defRPr/>
            </a:lvl2pPr>
            <a:lvl3pPr>
              <a:lnSpc>
                <a:spcPct val="100000"/>
              </a:lnSpc>
              <a:defRPr/>
            </a:lvl3p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p:txBody>
      </p:sp>
    </p:spTree>
    <p:extLst>
      <p:ext uri="{BB962C8B-B14F-4D97-AF65-F5344CB8AC3E}">
        <p14:creationId xmlns:p14="http://schemas.microsoft.com/office/powerpoint/2010/main" val="2978303524"/>
      </p:ext>
    </p:extLst>
  </p:cSld>
  <p:clrMapOvr>
    <a:masterClrMapping/>
  </p:clrMapOvr>
  <p:extLst>
    <p:ext uri="{DCECCB84-F9BA-43D5-87BE-67443E8EF086}">
      <p15:sldGuideLst xmlns:p15="http://schemas.microsoft.com/office/powerpoint/2012/main">
        <p15:guide id="1" orient="horz" pos="527">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メッセージ（1行）">
    <p:spTree>
      <p:nvGrpSpPr>
        <p:cNvPr id="1" name=""/>
        <p:cNvGrpSpPr/>
        <p:nvPr/>
      </p:nvGrpSpPr>
      <p:grpSpPr>
        <a:xfrm>
          <a:off x="0" y="0"/>
          <a:ext cx="0" cy="0"/>
          <a:chOff x="0" y="0"/>
          <a:chExt cx="0" cy="0"/>
        </a:xfrm>
      </p:grpSpPr>
      <p:sp>
        <p:nvSpPr>
          <p:cNvPr id="5" name="テキスト プレースホルダー 7">
            <a:extLst>
              <a:ext uri="{FF2B5EF4-FFF2-40B4-BE49-F238E27FC236}">
                <a16:creationId xmlns:a16="http://schemas.microsoft.com/office/drawing/2014/main" id="{A1E2A7B8-8AC9-38E9-956F-DA5AF1562C9A}"/>
              </a:ext>
            </a:extLst>
          </p:cNvPr>
          <p:cNvSpPr>
            <a:spLocks noGrp="1"/>
          </p:cNvSpPr>
          <p:nvPr>
            <p:ph type="body" sz="quarter" idx="12"/>
          </p:nvPr>
        </p:nvSpPr>
        <p:spPr>
          <a:xfrm>
            <a:off x="273050" y="1447419"/>
            <a:ext cx="9359899" cy="4934331"/>
          </a:xfrm>
        </p:spPr>
        <p:txBody>
          <a:bodyPr/>
          <a:lstStyle>
            <a:lvl1pPr>
              <a:defRPr>
                <a:latin typeface="+mn-ea"/>
                <a:ea typeface="+mn-ea"/>
              </a:defRPr>
            </a:lvl1pPr>
            <a:lvl2pPr>
              <a:defRPr>
                <a:latin typeface="+mn-ea"/>
                <a:ea typeface="+mn-ea"/>
              </a:defRPr>
            </a:lvl2pPr>
            <a:lvl3pPr>
              <a:defRPr>
                <a:latin typeface="+mn-ea"/>
                <a:ea typeface="+mn-ea"/>
              </a:defRPr>
            </a:lvl3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7" name="テキスト プレースホルダー 6">
            <a:extLst>
              <a:ext uri="{FF2B5EF4-FFF2-40B4-BE49-F238E27FC236}">
                <a16:creationId xmlns:a16="http://schemas.microsoft.com/office/drawing/2014/main" id="{BE6D0A20-2548-0D75-7583-FFCAEE45D7AD}"/>
              </a:ext>
            </a:extLst>
          </p:cNvPr>
          <p:cNvSpPr>
            <a:spLocks noGrp="1"/>
          </p:cNvSpPr>
          <p:nvPr>
            <p:ph type="body" sz="quarter" idx="13" hasCustomPrompt="1"/>
          </p:nvPr>
        </p:nvSpPr>
        <p:spPr>
          <a:xfrm>
            <a:off x="273050" y="853694"/>
            <a:ext cx="9359900" cy="416307"/>
          </a:xfrm>
          <a:solidFill>
            <a:schemeClr val="accent6">
              <a:lumMod val="20000"/>
              <a:lumOff val="80000"/>
            </a:schemeClr>
          </a:solidFill>
          <a:ln>
            <a:noFill/>
          </a:ln>
        </p:spPr>
        <p:txBody>
          <a:bodyPr tIns="90000" bIns="90000" anchor="ctr" anchorCtr="0">
            <a:noAutofit/>
          </a:bodyPr>
          <a:lstStyle>
            <a:lvl1pPr marL="185738" indent="-185738">
              <a:lnSpc>
                <a:spcPct val="100000"/>
              </a:lnSpc>
              <a:buFont typeface="游ゴシック Medium" panose="020B0500000000000000" pitchFamily="50" charset="-128"/>
              <a:buChar char="•"/>
              <a:defRPr sz="1800" b="0" i="0">
                <a:latin typeface="+mn-ea"/>
                <a:ea typeface="+mn-ea"/>
              </a:defRPr>
            </a:lvl1pPr>
            <a:lvl2pPr>
              <a:defRPr sz="1463"/>
            </a:lvl2pPr>
          </a:lstStyle>
          <a:p>
            <a:pPr lvl="0"/>
            <a:r>
              <a:rPr kumimoji="1" lang="ja-JP" altLang="en-US" dirty="0"/>
              <a:t>主張（タイトルが提示する問いに対する直接的な答え）を書く</a:t>
            </a:r>
          </a:p>
        </p:txBody>
      </p:sp>
      <p:sp>
        <p:nvSpPr>
          <p:cNvPr id="6" name="テキスト プレースホルダー 4">
            <a:extLst>
              <a:ext uri="{FF2B5EF4-FFF2-40B4-BE49-F238E27FC236}">
                <a16:creationId xmlns:a16="http://schemas.microsoft.com/office/drawing/2014/main" id="{4C62DF34-5B7F-5877-658F-202E405803DA}"/>
              </a:ext>
            </a:extLst>
          </p:cNvPr>
          <p:cNvSpPr>
            <a:spLocks noGrp="1"/>
          </p:cNvSpPr>
          <p:nvPr>
            <p:ph type="body" sz="quarter" idx="11" hasCustomPrompt="1"/>
          </p:nvPr>
        </p:nvSpPr>
        <p:spPr>
          <a:xfrm>
            <a:off x="273050" y="6386502"/>
            <a:ext cx="8685935" cy="245863"/>
          </a:xfrm>
        </p:spPr>
        <p:txBody>
          <a:bodyPr lIns="0" tIns="108000">
            <a:noAutofit/>
          </a:bodyPr>
          <a:lstStyle>
            <a:lvl1pPr marL="0" indent="0">
              <a:buNone/>
              <a:defRPr sz="813">
                <a:solidFill>
                  <a:schemeClr val="tx1"/>
                </a:solidFill>
              </a:defRPr>
            </a:lvl1pPr>
          </a:lstStyle>
          <a:p>
            <a:pPr lvl="0"/>
            <a:r>
              <a:rPr kumimoji="1" lang="ja-JP" altLang="en-US"/>
              <a:t>備考欄：出典や脚注などを書く。不要ならスライド完成時に削除する（このボックスを削除してボディのコンテンツを拡張するのは禁止）。</a:t>
            </a:r>
          </a:p>
        </p:txBody>
      </p:sp>
      <p:sp>
        <p:nvSpPr>
          <p:cNvPr id="3" name="タイトル 2">
            <a:extLst>
              <a:ext uri="{FF2B5EF4-FFF2-40B4-BE49-F238E27FC236}">
                <a16:creationId xmlns:a16="http://schemas.microsoft.com/office/drawing/2014/main" id="{45154D01-7BDC-DD86-12D8-0105A0741B0B}"/>
              </a:ext>
            </a:extLst>
          </p:cNvPr>
          <p:cNvSpPr>
            <a:spLocks noGrp="1"/>
          </p:cNvSpPr>
          <p:nvPr>
            <p:ph type="title" hasCustomPrompt="1"/>
          </p:nvPr>
        </p:nvSpPr>
        <p:spPr/>
        <p:txBody>
          <a:bodyPr/>
          <a:lstStyle/>
          <a:p>
            <a:r>
              <a:rPr kumimoji="1" lang="ja-JP" altLang="en-US"/>
              <a:t>タイトル</a:t>
            </a:r>
          </a:p>
        </p:txBody>
      </p:sp>
    </p:spTree>
    <p:extLst>
      <p:ext uri="{BB962C8B-B14F-4D97-AF65-F5344CB8AC3E}">
        <p14:creationId xmlns:p14="http://schemas.microsoft.com/office/powerpoint/2010/main" val="3859687165"/>
      </p:ext>
    </p:extLst>
  </p:cSld>
  <p:clrMapOvr>
    <a:masterClrMapping/>
  </p:clrMapOvr>
  <p:extLst>
    <p:ext uri="{DCECCB84-F9BA-43D5-87BE-67443E8EF086}">
      <p15:sldGuideLst xmlns:p15="http://schemas.microsoft.com/office/powerpoint/2012/main">
        <p15:guide id="1" orient="horz" pos="913">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メッセージ（2行）">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EF8F70-083C-15FF-694A-6401EB009902}"/>
              </a:ext>
            </a:extLst>
          </p:cNvPr>
          <p:cNvSpPr>
            <a:spLocks noGrp="1"/>
          </p:cNvSpPr>
          <p:nvPr>
            <p:ph type="title" hasCustomPrompt="1"/>
          </p:nvPr>
        </p:nvSpPr>
        <p:spPr/>
        <p:txBody>
          <a:bodyPr/>
          <a:lstStyle/>
          <a:p>
            <a:r>
              <a:rPr kumimoji="1" lang="ja-JP" altLang="en-US" dirty="0"/>
              <a:t>タイトル</a:t>
            </a:r>
          </a:p>
        </p:txBody>
      </p:sp>
      <p:sp>
        <p:nvSpPr>
          <p:cNvPr id="5" name="テキスト プレースホルダー 7">
            <a:extLst>
              <a:ext uri="{FF2B5EF4-FFF2-40B4-BE49-F238E27FC236}">
                <a16:creationId xmlns:a16="http://schemas.microsoft.com/office/drawing/2014/main" id="{A1E2A7B8-8AC9-38E9-956F-DA5AF1562C9A}"/>
              </a:ext>
            </a:extLst>
          </p:cNvPr>
          <p:cNvSpPr>
            <a:spLocks noGrp="1"/>
          </p:cNvSpPr>
          <p:nvPr>
            <p:ph type="body" sz="quarter" idx="12"/>
          </p:nvPr>
        </p:nvSpPr>
        <p:spPr>
          <a:xfrm>
            <a:off x="273049" y="1806971"/>
            <a:ext cx="9359899" cy="4574779"/>
          </a:xfrm>
        </p:spPr>
        <p:txBody>
          <a:bodyPr/>
          <a:lstStyle>
            <a:lvl1pPr>
              <a:defRPr>
                <a:latin typeface="+mn-ea"/>
                <a:ea typeface="+mn-ea"/>
              </a:defRPr>
            </a:lvl1pPr>
            <a:lvl2pPr>
              <a:defRPr>
                <a:latin typeface="+mn-ea"/>
                <a:ea typeface="+mn-ea"/>
              </a:defRPr>
            </a:lvl2pPr>
            <a:lvl3pPr>
              <a:defRPr>
                <a:latin typeface="+mn-ea"/>
                <a:ea typeface="+mn-ea"/>
              </a:defRPr>
            </a:lvl3p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p:txBody>
      </p:sp>
      <p:sp>
        <p:nvSpPr>
          <p:cNvPr id="8" name="テキスト プレースホルダー 6">
            <a:extLst>
              <a:ext uri="{FF2B5EF4-FFF2-40B4-BE49-F238E27FC236}">
                <a16:creationId xmlns:a16="http://schemas.microsoft.com/office/drawing/2014/main" id="{F0A3FD56-5A02-5DB3-EC6A-791AC8489304}"/>
              </a:ext>
            </a:extLst>
          </p:cNvPr>
          <p:cNvSpPr>
            <a:spLocks noGrp="1"/>
          </p:cNvSpPr>
          <p:nvPr>
            <p:ph type="body" sz="quarter" idx="13" hasCustomPrompt="1"/>
          </p:nvPr>
        </p:nvSpPr>
        <p:spPr>
          <a:xfrm>
            <a:off x="273050" y="853693"/>
            <a:ext cx="9359898" cy="775860"/>
          </a:xfrm>
          <a:solidFill>
            <a:schemeClr val="accent6">
              <a:lumMod val="20000"/>
              <a:lumOff val="80000"/>
            </a:schemeClr>
          </a:solidFill>
        </p:spPr>
        <p:txBody>
          <a:bodyPr tIns="90000" bIns="90000" anchor="ctr" anchorCtr="0">
            <a:noAutofit/>
          </a:bodyPr>
          <a:lstStyle>
            <a:lvl1pPr marL="185738" indent="-185738">
              <a:lnSpc>
                <a:spcPct val="100000"/>
              </a:lnSpc>
              <a:buFont typeface="游ゴシック Medium" panose="020B0500000000000000" pitchFamily="50" charset="-128"/>
              <a:buChar char="•"/>
              <a:defRPr sz="1800" b="0" i="0">
                <a:latin typeface="+mn-ea"/>
                <a:ea typeface="+mn-ea"/>
              </a:defRPr>
            </a:lvl1pPr>
            <a:lvl2pPr marL="433388" indent="-216694">
              <a:lnSpc>
                <a:spcPct val="100000"/>
              </a:lnSpc>
              <a:buFont typeface="游ゴシック Medium" panose="020B0500000000000000" pitchFamily="50" charset="-128"/>
              <a:buChar char="-"/>
              <a:defRPr sz="1600" b="0" i="0">
                <a:latin typeface="+mn-ea"/>
                <a:ea typeface="+mn-ea"/>
              </a:defRPr>
            </a:lvl2pPr>
          </a:lstStyle>
          <a:p>
            <a:pPr lvl="0"/>
            <a:r>
              <a:rPr kumimoji="1" lang="ja-JP" altLang="en-US" dirty="0"/>
              <a:t>主張を書く</a:t>
            </a:r>
            <a:r>
              <a:rPr kumimoji="1" lang="en-US" altLang="ja-JP" dirty="0"/>
              <a:t>/2</a:t>
            </a:r>
            <a:r>
              <a:rPr kumimoji="1" lang="ja-JP" altLang="en-US" dirty="0"/>
              <a:t>行目は改行後に「</a:t>
            </a:r>
            <a:r>
              <a:rPr kumimoji="1" lang="en-US" altLang="ja-JP" dirty="0"/>
              <a:t>Tab</a:t>
            </a:r>
            <a:r>
              <a:rPr kumimoji="1" lang="ja-JP" altLang="en-US" dirty="0"/>
              <a:t>」を押して、主張</a:t>
            </a:r>
            <a:r>
              <a:rPr kumimoji="1" lang="ja-JP" altLang="en-US"/>
              <a:t>の根拠などを</a:t>
            </a:r>
            <a:r>
              <a:rPr kumimoji="1" lang="ja-JP" altLang="en-US" dirty="0"/>
              <a:t>書く</a:t>
            </a:r>
            <a:endParaRPr kumimoji="1" lang="en-US" altLang="ja-JP" dirty="0"/>
          </a:p>
          <a:p>
            <a:pPr lvl="1"/>
            <a:r>
              <a:rPr kumimoji="1" lang="en-US" altLang="ja-JP" dirty="0"/>
              <a:t>XXX</a:t>
            </a:r>
            <a:endParaRPr kumimoji="1" lang="ja-JP" altLang="en-US" dirty="0"/>
          </a:p>
        </p:txBody>
      </p:sp>
      <p:sp>
        <p:nvSpPr>
          <p:cNvPr id="6" name="テキスト プレースホルダー 4">
            <a:extLst>
              <a:ext uri="{FF2B5EF4-FFF2-40B4-BE49-F238E27FC236}">
                <a16:creationId xmlns:a16="http://schemas.microsoft.com/office/drawing/2014/main" id="{282BF1C1-EEA5-F328-D06C-3556710D17E8}"/>
              </a:ext>
            </a:extLst>
          </p:cNvPr>
          <p:cNvSpPr>
            <a:spLocks noGrp="1"/>
          </p:cNvSpPr>
          <p:nvPr>
            <p:ph type="body" sz="quarter" idx="11" hasCustomPrompt="1"/>
          </p:nvPr>
        </p:nvSpPr>
        <p:spPr>
          <a:xfrm>
            <a:off x="273050" y="6386502"/>
            <a:ext cx="8685935" cy="245863"/>
          </a:xfrm>
        </p:spPr>
        <p:txBody>
          <a:bodyPr lIns="0" tIns="108000">
            <a:noAutofit/>
          </a:bodyPr>
          <a:lstStyle>
            <a:lvl1pPr marL="0" indent="0">
              <a:buNone/>
              <a:defRPr sz="813">
                <a:solidFill>
                  <a:schemeClr val="tx1"/>
                </a:solidFill>
              </a:defRPr>
            </a:lvl1pPr>
          </a:lstStyle>
          <a:p>
            <a:pPr lvl="0"/>
            <a:r>
              <a:rPr kumimoji="1" lang="ja-JP" altLang="en-US"/>
              <a:t>備考欄：出典や脚注などを書く。不要ならスライド完成時に削除する（このボックスを削除してボディのコンテンツを拡張するのは禁止）。</a:t>
            </a:r>
          </a:p>
        </p:txBody>
      </p:sp>
    </p:spTree>
    <p:extLst>
      <p:ext uri="{BB962C8B-B14F-4D97-AF65-F5344CB8AC3E}">
        <p14:creationId xmlns:p14="http://schemas.microsoft.com/office/powerpoint/2010/main" val="961034303"/>
      </p:ext>
    </p:extLst>
  </p:cSld>
  <p:clrMapOvr>
    <a:masterClrMapping/>
  </p:clrMapOvr>
  <p:extLst>
    <p:ext uri="{DCECCB84-F9BA-43D5-87BE-67443E8EF086}">
      <p15:sldGuideLst xmlns:p15="http://schemas.microsoft.com/office/powerpoint/2012/main">
        <p15:guide id="1" orient="horz" pos="1139"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背表紙">
    <p:bg>
      <p:bgPr>
        <a:solidFill>
          <a:schemeClr val="accent6"/>
        </a:solidFill>
        <a:effectLst/>
      </p:bgPr>
    </p:bg>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2D2D22D-D36B-561C-6643-B183656F9E21}"/>
              </a:ext>
            </a:extLst>
          </p:cNvPr>
          <p:cNvSpPr txBox="1"/>
          <p:nvPr userDrawn="1"/>
        </p:nvSpPr>
        <p:spPr>
          <a:xfrm>
            <a:off x="1578014" y="2663854"/>
            <a:ext cx="6749973" cy="1530291"/>
          </a:xfrm>
          <a:prstGeom prst="rect">
            <a:avLst/>
          </a:prstGeom>
          <a:noFill/>
        </p:spPr>
        <p:txBody>
          <a:bodyPr wrap="square" rtlCol="0">
            <a:spAutoFit/>
          </a:bodyPr>
          <a:lstStyle/>
          <a:p>
            <a:pPr algn="ctr"/>
            <a:r>
              <a:rPr kumimoji="1" lang="en-US" altLang="ja-JP" sz="9344" b="1" i="0" dirty="0">
                <a:solidFill>
                  <a:schemeClr val="bg1"/>
                </a:solidFill>
                <a:latin typeface="David" panose="020E0502060401010101" pitchFamily="34" charset="-79"/>
                <a:cs typeface="David" panose="020E0502060401010101" pitchFamily="34" charset="-79"/>
              </a:rPr>
              <a:t>Thank You</a:t>
            </a:r>
            <a:endParaRPr kumimoji="1" lang="ja-JP" altLang="en-US" sz="9344" b="1" i="0">
              <a:solidFill>
                <a:schemeClr val="bg1"/>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5739719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3050" y="225425"/>
            <a:ext cx="9359900" cy="360573"/>
          </a:xfrm>
          <a:prstGeom prst="rect">
            <a:avLst/>
          </a:prstGeom>
        </p:spPr>
        <p:txBody>
          <a:bodyPr vert="horz" lIns="0" tIns="0" rIns="91440" bIns="0" rtlCol="0" anchor="ctr">
            <a:normAutofit/>
          </a:bodyPr>
          <a:lstStyle/>
          <a:p>
            <a:r>
              <a:rPr lang="ja-JP" altLang="en-US"/>
              <a:t>タイトル</a:t>
            </a:r>
            <a:endParaRPr lang="en-US" dirty="0"/>
          </a:p>
        </p:txBody>
      </p:sp>
      <p:sp>
        <p:nvSpPr>
          <p:cNvPr id="3" name="Text Placeholder 2"/>
          <p:cNvSpPr>
            <a:spLocks noGrp="1"/>
          </p:cNvSpPr>
          <p:nvPr>
            <p:ph type="body" idx="1"/>
          </p:nvPr>
        </p:nvSpPr>
        <p:spPr>
          <a:xfrm>
            <a:off x="273050" y="836127"/>
            <a:ext cx="9359900" cy="5545623"/>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p:txBody>
      </p:sp>
      <p:cxnSp>
        <p:nvCxnSpPr>
          <p:cNvPr id="7" name="直線コネクタ 6">
            <a:extLst>
              <a:ext uri="{FF2B5EF4-FFF2-40B4-BE49-F238E27FC236}">
                <a16:creationId xmlns:a16="http://schemas.microsoft.com/office/drawing/2014/main" id="{FD400D4D-2A0D-3E5A-4D0F-63DB2B15D1E9}"/>
              </a:ext>
            </a:extLst>
          </p:cNvPr>
          <p:cNvCxnSpPr>
            <a:cxnSpLocks/>
          </p:cNvCxnSpPr>
          <p:nvPr userDrawn="1"/>
        </p:nvCxnSpPr>
        <p:spPr>
          <a:xfrm>
            <a:off x="273050" y="612231"/>
            <a:ext cx="9359900" cy="0"/>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8" name="正方形/長方形 7">
            <a:extLst>
              <a:ext uri="{FF2B5EF4-FFF2-40B4-BE49-F238E27FC236}">
                <a16:creationId xmlns:a16="http://schemas.microsoft.com/office/drawing/2014/main" id="{29C7E0B3-AB22-5E05-8650-8146DA65D667}"/>
              </a:ext>
            </a:extLst>
          </p:cNvPr>
          <p:cNvSpPr/>
          <p:nvPr userDrawn="1"/>
        </p:nvSpPr>
        <p:spPr>
          <a:xfrm>
            <a:off x="9039225" y="6468401"/>
            <a:ext cx="804863" cy="33289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63" dirty="0"/>
              <a:t>LOGO</a:t>
            </a:r>
            <a:endParaRPr kumimoji="1" lang="ja-JP" altLang="en-US" sz="1463"/>
          </a:p>
        </p:txBody>
      </p:sp>
      <p:sp>
        <p:nvSpPr>
          <p:cNvPr id="9" name="スライド番号プレースホルダー 5">
            <a:extLst>
              <a:ext uri="{FF2B5EF4-FFF2-40B4-BE49-F238E27FC236}">
                <a16:creationId xmlns:a16="http://schemas.microsoft.com/office/drawing/2014/main" id="{CB421A7E-14AE-F5F1-653D-A2825D443A8A}"/>
              </a:ext>
            </a:extLst>
          </p:cNvPr>
          <p:cNvSpPr txBox="1">
            <a:spLocks/>
          </p:cNvSpPr>
          <p:nvPr userDrawn="1"/>
        </p:nvSpPr>
        <p:spPr>
          <a:xfrm>
            <a:off x="4664249" y="6617138"/>
            <a:ext cx="577503" cy="194609"/>
          </a:xfrm>
          <a:prstGeom prst="rect">
            <a:avLst/>
          </a:prstGeom>
        </p:spPr>
        <p:txBody>
          <a:bodyPr vert="horz" lIns="0" tIns="0" rIns="0" bIns="0" rtlCol="0" anchor="ctr"/>
          <a:lstStyle>
            <a:defPPr>
              <a:defRPr lang="ja-JP"/>
            </a:defPPr>
            <a:lvl1pPr marL="0" algn="ctr" defTabSz="914400" rtl="0" eaLnBrk="1" latinLnBrk="0" hangingPunct="1">
              <a:defRPr kumimoji="1" sz="105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0BDD70B3-47FF-624C-85BA-49ED2FF317BB}" type="slidenum">
              <a:rPr lang="ja-JP" altLang="en-US" sz="853" smtClean="0">
                <a:latin typeface="+mn-lt"/>
              </a:rPr>
              <a:pPr/>
              <a:t>‹#›</a:t>
            </a:fld>
            <a:endParaRPr lang="ja-JP" altLang="en-US" sz="853">
              <a:latin typeface="+mn-lt"/>
            </a:endParaRPr>
          </a:p>
        </p:txBody>
      </p:sp>
    </p:spTree>
    <p:extLst>
      <p:ext uri="{BB962C8B-B14F-4D97-AF65-F5344CB8AC3E}">
        <p14:creationId xmlns:p14="http://schemas.microsoft.com/office/powerpoint/2010/main" val="1633497918"/>
      </p:ext>
    </p:extLst>
  </p:cSld>
  <p:clrMap bg1="lt1" tx1="dk1" bg2="lt2" tx2="dk2" accent1="accent1" accent2="accent2" accent3="accent3" accent4="accent4" accent5="accent5" accent6="accent6" hlink="hlink" folHlink="folHlink"/>
  <p:sldLayoutIdLst>
    <p:sldLayoutId id="2147483662" r:id="rId1"/>
    <p:sldLayoutId id="2147483667" r:id="rId2"/>
    <p:sldLayoutId id="2147483668" r:id="rId3"/>
    <p:sldLayoutId id="2147483669" r:id="rId4"/>
    <p:sldLayoutId id="2147483651" r:id="rId5"/>
    <p:sldLayoutId id="2147483670" r:id="rId6"/>
  </p:sldLayoutIdLst>
  <p:hf sldNum="0" hdr="0" ftr="0"/>
  <p:txStyles>
    <p:titleStyle>
      <a:lvl1pPr algn="l" defTabSz="914400" rtl="0" eaLnBrk="1" latinLnBrk="0" hangingPunct="1">
        <a:lnSpc>
          <a:spcPct val="90000"/>
        </a:lnSpc>
        <a:spcBef>
          <a:spcPct val="0"/>
        </a:spcBef>
        <a:buNone/>
        <a:defRPr kumimoji="1" sz="2400" b="1" kern="1200">
          <a:solidFill>
            <a:schemeClr val="accent6"/>
          </a:solidFill>
          <a:latin typeface="+mj-lt"/>
          <a:ea typeface="+mj-ea"/>
          <a:cs typeface="+mj-cs"/>
        </a:defRPr>
      </a:lvl1pPr>
    </p:titleStyle>
    <p:bodyStyle>
      <a:lvl1pPr marL="228600" indent="-228600" algn="l" defTabSz="914400" rtl="0" eaLnBrk="1" latinLnBrk="0" hangingPunct="1">
        <a:lnSpc>
          <a:spcPct val="9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9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9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72" userDrawn="1">
          <p15:clr>
            <a:srgbClr val="F26B43"/>
          </p15:clr>
        </p15:guide>
        <p15:guide id="2" pos="6068" userDrawn="1">
          <p15:clr>
            <a:srgbClr val="F26B43"/>
          </p15:clr>
        </p15:guide>
        <p15:guide id="3" orient="horz" pos="142" userDrawn="1">
          <p15:clr>
            <a:srgbClr val="F26B43"/>
          </p15:clr>
        </p15:guide>
        <p15:guide id="4" orient="horz" pos="40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209A24C5-BC05-20D1-183D-A99C137B0EB5}"/>
              </a:ext>
            </a:extLst>
          </p:cNvPr>
          <p:cNvSpPr>
            <a:spLocks noGrp="1"/>
          </p:cNvSpPr>
          <p:nvPr>
            <p:ph type="title"/>
          </p:nvPr>
        </p:nvSpPr>
        <p:spPr>
          <a:xfrm>
            <a:off x="273050" y="1051814"/>
            <a:ext cx="6717109" cy="2699779"/>
          </a:xfrm>
        </p:spPr>
        <p:txBody>
          <a:bodyPr>
            <a:normAutofit/>
          </a:bodyPr>
          <a:lstStyle/>
          <a:p>
            <a:r>
              <a:rPr lang="ja-JP" altLang="en-US"/>
              <a:t>練習用</a:t>
            </a:r>
            <a:br>
              <a:rPr lang="en-US" altLang="ja-JP" dirty="0"/>
            </a:br>
            <a:r>
              <a:rPr lang="ja-JP" altLang="en-US"/>
              <a:t>テンプレート（</a:t>
            </a:r>
            <a:r>
              <a:rPr lang="en-US" altLang="ja-JP" dirty="0"/>
              <a:t>A4</a:t>
            </a:r>
            <a:r>
              <a:rPr lang="ja-JP" altLang="en-US"/>
              <a:t>）</a:t>
            </a:r>
          </a:p>
        </p:txBody>
      </p:sp>
      <p:sp>
        <p:nvSpPr>
          <p:cNvPr id="2" name="日付プレースホルダー 1">
            <a:extLst>
              <a:ext uri="{FF2B5EF4-FFF2-40B4-BE49-F238E27FC236}">
                <a16:creationId xmlns:a16="http://schemas.microsoft.com/office/drawing/2014/main" id="{0CB4A54D-E5B1-D22E-70BD-84AD30F1CE54}"/>
              </a:ext>
            </a:extLst>
          </p:cNvPr>
          <p:cNvSpPr>
            <a:spLocks noGrp="1"/>
          </p:cNvSpPr>
          <p:nvPr>
            <p:ph type="dt" sz="half" idx="11"/>
          </p:nvPr>
        </p:nvSpPr>
        <p:spPr/>
        <p:txBody>
          <a:bodyPr/>
          <a:lstStyle/>
          <a:p>
            <a:r>
              <a:rPr lang="en-US" altLang="ja-JP" dirty="0"/>
              <a:t>2023/5/25</a:t>
            </a:r>
            <a:endParaRPr lang="ja-JP" altLang="en-US"/>
          </a:p>
        </p:txBody>
      </p:sp>
    </p:spTree>
    <p:extLst>
      <p:ext uri="{BB962C8B-B14F-4D97-AF65-F5344CB8AC3E}">
        <p14:creationId xmlns:p14="http://schemas.microsoft.com/office/powerpoint/2010/main" val="1475037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E4A308-74EA-A7F1-CEF8-88C5115E203A}"/>
              </a:ext>
            </a:extLst>
          </p:cNvPr>
          <p:cNvSpPr>
            <a:spLocks noGrp="1"/>
          </p:cNvSpPr>
          <p:nvPr>
            <p:ph type="title"/>
          </p:nvPr>
        </p:nvSpPr>
        <p:spPr/>
        <p:txBody>
          <a:bodyPr/>
          <a:lstStyle/>
          <a:p>
            <a:r>
              <a:rPr lang="ja-JP" altLang="en-US"/>
              <a:t>本日の目的</a:t>
            </a:r>
            <a:endParaRPr kumimoji="1" lang="ja-JP" altLang="en-US"/>
          </a:p>
        </p:txBody>
      </p:sp>
      <p:sp>
        <p:nvSpPr>
          <p:cNvPr id="4" name="テキスト プレースホルダー 3">
            <a:extLst>
              <a:ext uri="{FF2B5EF4-FFF2-40B4-BE49-F238E27FC236}">
                <a16:creationId xmlns:a16="http://schemas.microsoft.com/office/drawing/2014/main" id="{D7C83D65-AFF7-E658-8DC1-E149659B1552}"/>
              </a:ext>
            </a:extLst>
          </p:cNvPr>
          <p:cNvSpPr>
            <a:spLocks noGrp="1"/>
          </p:cNvSpPr>
          <p:nvPr>
            <p:ph type="body" sz="quarter" idx="12"/>
          </p:nvPr>
        </p:nvSpPr>
        <p:spPr/>
        <p:txBody>
          <a:bodyPr/>
          <a:lstStyle/>
          <a:p>
            <a:pPr marL="0" indent="0">
              <a:buNone/>
            </a:pPr>
            <a:r>
              <a:rPr kumimoji="1" lang="ja-JP" altLang="en-US" sz="2000" b="1">
                <a:latin typeface="+mj-ea"/>
                <a:ea typeface="+mj-ea"/>
              </a:rPr>
              <a:t>＜背景＞</a:t>
            </a:r>
            <a:endParaRPr kumimoji="1" lang="en-US" altLang="ja-JP" sz="2000" b="1" dirty="0">
              <a:latin typeface="+mj-ea"/>
              <a:ea typeface="+mj-ea"/>
            </a:endParaRPr>
          </a:p>
          <a:p>
            <a:r>
              <a:rPr kumimoji="1" lang="en-US" altLang="ja-JP" sz="2400" dirty="0"/>
              <a:t>XXX</a:t>
            </a:r>
          </a:p>
          <a:p>
            <a:pPr marL="0" indent="0">
              <a:buNone/>
            </a:pPr>
            <a:endParaRPr kumimoji="1" lang="en-US" altLang="ja-JP" dirty="0"/>
          </a:p>
          <a:p>
            <a:pPr marL="0" indent="0">
              <a:buNone/>
            </a:pPr>
            <a:r>
              <a:rPr lang="ja-JP" altLang="en-US" sz="2000" b="1">
                <a:latin typeface="+mj-ea"/>
                <a:ea typeface="+mj-ea"/>
              </a:rPr>
              <a:t>＜このプレゼンの論点＞</a:t>
            </a:r>
            <a:endParaRPr lang="en-US" altLang="ja-JP" sz="2000" b="1" dirty="0">
              <a:latin typeface="+mj-ea"/>
              <a:ea typeface="+mj-ea"/>
            </a:endParaRPr>
          </a:p>
          <a:p>
            <a:r>
              <a:rPr lang="en-US" altLang="ja-JP" sz="2400" dirty="0"/>
              <a:t>XXX</a:t>
            </a:r>
            <a:r>
              <a:rPr lang="ja-JP" altLang="en-US" sz="2400"/>
              <a:t>？（疑問文を書く）</a:t>
            </a:r>
            <a:endParaRPr lang="en-US" altLang="ja-JP" sz="2400" dirty="0"/>
          </a:p>
          <a:p>
            <a:pPr marL="0" indent="0">
              <a:buNone/>
            </a:pPr>
            <a:endParaRPr lang="en-US" altLang="ja-JP" dirty="0"/>
          </a:p>
          <a:p>
            <a:pPr marL="0" indent="0">
              <a:buNone/>
            </a:pPr>
            <a:r>
              <a:rPr lang="ja-JP" altLang="en-US" sz="2000" b="1">
                <a:latin typeface="+mj-ea"/>
                <a:ea typeface="+mj-ea"/>
              </a:rPr>
              <a:t>＜本日の目的＞</a:t>
            </a:r>
            <a:endParaRPr lang="en-US" altLang="ja-JP" sz="2000" b="1" dirty="0">
              <a:latin typeface="+mj-ea"/>
              <a:ea typeface="+mj-ea"/>
            </a:endParaRPr>
          </a:p>
          <a:p>
            <a:r>
              <a:rPr lang="en-US" altLang="ja-JP" sz="2400" dirty="0"/>
              <a:t>XXX</a:t>
            </a:r>
            <a:endParaRPr kumimoji="1" lang="ja-JP" altLang="en-US" sz="2400"/>
          </a:p>
        </p:txBody>
      </p:sp>
      <p:sp>
        <p:nvSpPr>
          <p:cNvPr id="5" name="角丸四角形 4">
            <a:extLst>
              <a:ext uri="{FF2B5EF4-FFF2-40B4-BE49-F238E27FC236}">
                <a16:creationId xmlns:a16="http://schemas.microsoft.com/office/drawing/2014/main" id="{73F20DF0-8980-CB35-5257-46CF957F2E43}"/>
              </a:ext>
            </a:extLst>
          </p:cNvPr>
          <p:cNvSpPr/>
          <p:nvPr/>
        </p:nvSpPr>
        <p:spPr>
          <a:xfrm>
            <a:off x="8390334" y="96837"/>
            <a:ext cx="1403350" cy="307419"/>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63" b="1">
                <a:latin typeface="+mj-ea"/>
                <a:ea typeface="+mj-ea"/>
              </a:rPr>
              <a:t>目的スライド</a:t>
            </a:r>
          </a:p>
        </p:txBody>
      </p:sp>
    </p:spTree>
    <p:extLst>
      <p:ext uri="{BB962C8B-B14F-4D97-AF65-F5344CB8AC3E}">
        <p14:creationId xmlns:p14="http://schemas.microsoft.com/office/powerpoint/2010/main" val="2040564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43FB1131-D17C-742F-66FE-D2DCE216FEC9}"/>
              </a:ext>
            </a:extLst>
          </p:cNvPr>
          <p:cNvSpPr txBox="1"/>
          <p:nvPr/>
        </p:nvSpPr>
        <p:spPr>
          <a:xfrm>
            <a:off x="273050" y="1515976"/>
            <a:ext cx="9359900" cy="3843360"/>
          </a:xfrm>
          <a:prstGeom prst="rect">
            <a:avLst/>
          </a:prstGeom>
          <a:noFill/>
        </p:spPr>
        <p:txBody>
          <a:bodyPr wrap="square" rtlCol="0">
            <a:spAutoFit/>
          </a:bodyPr>
          <a:lstStyle/>
          <a:p>
            <a:pPr marL="278606" indent="-278606">
              <a:buFont typeface="+mj-lt"/>
              <a:buAutoNum type="arabicPeriod"/>
            </a:pPr>
            <a:r>
              <a:rPr lang="en-US" altLang="ja-JP" sz="4875" b="1" dirty="0">
                <a:latin typeface="+mj-ea"/>
                <a:ea typeface="+mj-ea"/>
              </a:rPr>
              <a:t> XXX</a:t>
            </a:r>
          </a:p>
          <a:p>
            <a:pPr marL="278606" indent="-278606">
              <a:buFont typeface="+mj-lt"/>
              <a:buAutoNum type="arabicPeriod"/>
            </a:pPr>
            <a:endParaRPr lang="en-US" altLang="ja-JP" sz="4875" b="1" dirty="0">
              <a:latin typeface="+mj-ea"/>
              <a:ea typeface="+mj-ea"/>
            </a:endParaRPr>
          </a:p>
          <a:p>
            <a:pPr marL="278606" indent="-278606">
              <a:buFont typeface="+mj-lt"/>
              <a:buAutoNum type="arabicPeriod"/>
            </a:pPr>
            <a:r>
              <a:rPr lang="en-US" altLang="ja-JP" sz="4875" b="1" dirty="0">
                <a:latin typeface="+mj-ea"/>
                <a:ea typeface="+mj-ea"/>
              </a:rPr>
              <a:t> XXX</a:t>
            </a:r>
          </a:p>
          <a:p>
            <a:pPr marL="278606" indent="-278606">
              <a:buFont typeface="+mj-lt"/>
              <a:buAutoNum type="arabicPeriod"/>
            </a:pPr>
            <a:endParaRPr lang="en-US" altLang="ja-JP" sz="4875" b="1" dirty="0">
              <a:latin typeface="+mj-ea"/>
              <a:ea typeface="+mj-ea"/>
            </a:endParaRPr>
          </a:p>
          <a:p>
            <a:pPr marL="278606" indent="-278606">
              <a:buFont typeface="+mj-lt"/>
              <a:buAutoNum type="arabicPeriod"/>
            </a:pPr>
            <a:r>
              <a:rPr lang="en-US" altLang="ja-JP" sz="4875" b="1" dirty="0">
                <a:latin typeface="+mj-ea"/>
                <a:ea typeface="+mj-ea"/>
              </a:rPr>
              <a:t> XXX</a:t>
            </a:r>
            <a:endParaRPr lang="ja-JP" altLang="en-US" sz="4875" b="1">
              <a:latin typeface="+mj-ea"/>
              <a:ea typeface="+mj-ea"/>
            </a:endParaRPr>
          </a:p>
        </p:txBody>
      </p:sp>
      <p:sp>
        <p:nvSpPr>
          <p:cNvPr id="3" name="角丸四角形 2">
            <a:extLst>
              <a:ext uri="{FF2B5EF4-FFF2-40B4-BE49-F238E27FC236}">
                <a16:creationId xmlns:a16="http://schemas.microsoft.com/office/drawing/2014/main" id="{CAF9B081-2C01-3A1F-0654-C5A5B7BB8657}"/>
              </a:ext>
            </a:extLst>
          </p:cNvPr>
          <p:cNvSpPr/>
          <p:nvPr/>
        </p:nvSpPr>
        <p:spPr>
          <a:xfrm>
            <a:off x="8274705" y="96837"/>
            <a:ext cx="1518979" cy="307419"/>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63" b="1">
                <a:latin typeface="+mj-ea"/>
                <a:ea typeface="+mj-ea"/>
              </a:rPr>
              <a:t>中表紙：目次型</a:t>
            </a:r>
          </a:p>
        </p:txBody>
      </p:sp>
    </p:spTree>
    <p:extLst>
      <p:ext uri="{BB962C8B-B14F-4D97-AF65-F5344CB8AC3E}">
        <p14:creationId xmlns:p14="http://schemas.microsoft.com/office/powerpoint/2010/main" val="1422626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0E8273B4-2FC3-61E2-5247-F493A615714A}"/>
              </a:ext>
            </a:extLst>
          </p:cNvPr>
          <p:cNvSpPr/>
          <p:nvPr/>
        </p:nvSpPr>
        <p:spPr>
          <a:xfrm>
            <a:off x="0" y="1350839"/>
            <a:ext cx="9906000" cy="101936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7" name="テキスト ボックス 6">
            <a:extLst>
              <a:ext uri="{FF2B5EF4-FFF2-40B4-BE49-F238E27FC236}">
                <a16:creationId xmlns:a16="http://schemas.microsoft.com/office/drawing/2014/main" id="{43FB1131-D17C-742F-66FE-D2DCE216FEC9}"/>
              </a:ext>
            </a:extLst>
          </p:cNvPr>
          <p:cNvSpPr txBox="1"/>
          <p:nvPr/>
        </p:nvSpPr>
        <p:spPr>
          <a:xfrm>
            <a:off x="273050" y="1515976"/>
            <a:ext cx="9359900" cy="3843360"/>
          </a:xfrm>
          <a:prstGeom prst="rect">
            <a:avLst/>
          </a:prstGeom>
          <a:noFill/>
        </p:spPr>
        <p:txBody>
          <a:bodyPr wrap="square" rtlCol="0">
            <a:spAutoFit/>
          </a:bodyPr>
          <a:lstStyle/>
          <a:p>
            <a:pPr marL="278606" indent="-278606">
              <a:buFont typeface="+mj-lt"/>
              <a:buAutoNum type="arabicPeriod"/>
            </a:pPr>
            <a:r>
              <a:rPr lang="en-US" altLang="ja-JP" sz="4875" b="1" dirty="0">
                <a:solidFill>
                  <a:schemeClr val="bg1"/>
                </a:solidFill>
                <a:latin typeface="+mj-ea"/>
                <a:ea typeface="+mj-ea"/>
              </a:rPr>
              <a:t> XXX</a:t>
            </a:r>
          </a:p>
          <a:p>
            <a:pPr marL="278606" indent="-278606">
              <a:buFont typeface="+mj-lt"/>
              <a:buAutoNum type="arabicPeriod"/>
            </a:pPr>
            <a:endParaRPr lang="en-US" altLang="ja-JP" sz="4875" b="1" dirty="0">
              <a:solidFill>
                <a:schemeClr val="bg1">
                  <a:lumMod val="75000"/>
                </a:schemeClr>
              </a:solidFill>
              <a:latin typeface="+mj-ea"/>
              <a:ea typeface="+mj-ea"/>
            </a:endParaRPr>
          </a:p>
          <a:p>
            <a:pPr marL="278606" indent="-278606">
              <a:buFont typeface="+mj-lt"/>
              <a:buAutoNum type="arabicPeriod"/>
            </a:pPr>
            <a:r>
              <a:rPr lang="en-US" altLang="ja-JP" sz="4875" b="1" dirty="0">
                <a:solidFill>
                  <a:schemeClr val="bg1">
                    <a:lumMod val="75000"/>
                  </a:schemeClr>
                </a:solidFill>
                <a:latin typeface="+mj-ea"/>
                <a:ea typeface="+mj-ea"/>
              </a:rPr>
              <a:t> XXX</a:t>
            </a:r>
          </a:p>
          <a:p>
            <a:pPr marL="278606" indent="-278606">
              <a:buFont typeface="+mj-lt"/>
              <a:buAutoNum type="arabicPeriod"/>
            </a:pPr>
            <a:endParaRPr lang="en-US" altLang="ja-JP" sz="4875" b="1" dirty="0">
              <a:solidFill>
                <a:schemeClr val="bg1">
                  <a:lumMod val="75000"/>
                </a:schemeClr>
              </a:solidFill>
              <a:latin typeface="+mj-ea"/>
              <a:ea typeface="+mj-ea"/>
            </a:endParaRPr>
          </a:p>
          <a:p>
            <a:pPr marL="278606" indent="-278606">
              <a:buFont typeface="+mj-lt"/>
              <a:buAutoNum type="arabicPeriod"/>
            </a:pPr>
            <a:r>
              <a:rPr lang="en-US" altLang="ja-JP" sz="4875" b="1" dirty="0">
                <a:solidFill>
                  <a:schemeClr val="bg1">
                    <a:lumMod val="75000"/>
                  </a:schemeClr>
                </a:solidFill>
                <a:latin typeface="+mj-ea"/>
                <a:ea typeface="+mj-ea"/>
              </a:rPr>
              <a:t> XXX</a:t>
            </a:r>
            <a:endParaRPr lang="ja-JP" altLang="en-US" sz="4875" b="1">
              <a:solidFill>
                <a:schemeClr val="bg1">
                  <a:lumMod val="75000"/>
                </a:schemeClr>
              </a:solidFill>
              <a:latin typeface="+mj-ea"/>
              <a:ea typeface="+mj-ea"/>
            </a:endParaRPr>
          </a:p>
        </p:txBody>
      </p:sp>
      <p:sp>
        <p:nvSpPr>
          <p:cNvPr id="3" name="角丸四角形 2">
            <a:extLst>
              <a:ext uri="{FF2B5EF4-FFF2-40B4-BE49-F238E27FC236}">
                <a16:creationId xmlns:a16="http://schemas.microsoft.com/office/drawing/2014/main" id="{F8166F95-88AB-6A66-2D80-5AB3FC44E48E}"/>
              </a:ext>
            </a:extLst>
          </p:cNvPr>
          <p:cNvSpPr/>
          <p:nvPr/>
        </p:nvSpPr>
        <p:spPr>
          <a:xfrm>
            <a:off x="8274705" y="96837"/>
            <a:ext cx="1518979" cy="307419"/>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63" b="1">
                <a:latin typeface="+mj-ea"/>
                <a:ea typeface="+mj-ea"/>
              </a:rPr>
              <a:t>中表紙：目次型</a:t>
            </a:r>
          </a:p>
        </p:txBody>
      </p:sp>
    </p:spTree>
    <p:extLst>
      <p:ext uri="{BB962C8B-B14F-4D97-AF65-F5344CB8AC3E}">
        <p14:creationId xmlns:p14="http://schemas.microsoft.com/office/powerpoint/2010/main" val="1340318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0C00EE-3A4F-6E64-AAF0-3E945D625B5F}"/>
              </a:ext>
            </a:extLst>
          </p:cNvPr>
          <p:cNvSpPr>
            <a:spLocks noGrp="1"/>
          </p:cNvSpPr>
          <p:nvPr>
            <p:ph type="title"/>
          </p:nvPr>
        </p:nvSpPr>
        <p:spPr/>
        <p:txBody>
          <a:bodyPr>
            <a:normAutofit/>
          </a:bodyPr>
          <a:lstStyle/>
          <a:p>
            <a:r>
              <a:rPr lang="ja-JP" altLang="en-US"/>
              <a:t>本日の内容</a:t>
            </a:r>
          </a:p>
        </p:txBody>
      </p:sp>
      <p:sp>
        <p:nvSpPr>
          <p:cNvPr id="3" name="テキスト プレースホルダー 2">
            <a:extLst>
              <a:ext uri="{FF2B5EF4-FFF2-40B4-BE49-F238E27FC236}">
                <a16:creationId xmlns:a16="http://schemas.microsoft.com/office/drawing/2014/main" id="{118FB22F-F64E-877B-35B0-E19C8D5A8AFC}"/>
              </a:ext>
            </a:extLst>
          </p:cNvPr>
          <p:cNvSpPr>
            <a:spLocks noGrp="1"/>
          </p:cNvSpPr>
          <p:nvPr>
            <p:ph type="body" sz="quarter" idx="11"/>
          </p:nvPr>
        </p:nvSpPr>
        <p:spPr/>
        <p:txBody>
          <a:bodyPr/>
          <a:lstStyle/>
          <a:p>
            <a:endParaRPr lang="ja-JP" altLang="en-US"/>
          </a:p>
        </p:txBody>
      </p:sp>
      <p:grpSp>
        <p:nvGrpSpPr>
          <p:cNvPr id="14" name="グループ化 13">
            <a:extLst>
              <a:ext uri="{FF2B5EF4-FFF2-40B4-BE49-F238E27FC236}">
                <a16:creationId xmlns:a16="http://schemas.microsoft.com/office/drawing/2014/main" id="{25CD7AB8-68CC-CC76-EFE0-27EDDF482F4E}"/>
              </a:ext>
            </a:extLst>
          </p:cNvPr>
          <p:cNvGrpSpPr/>
          <p:nvPr/>
        </p:nvGrpSpPr>
        <p:grpSpPr>
          <a:xfrm>
            <a:off x="273053" y="1865476"/>
            <a:ext cx="9356335" cy="404261"/>
            <a:chOff x="1091234" y="2208013"/>
            <a:chExt cx="10584829" cy="497552"/>
          </a:xfrm>
        </p:grpSpPr>
        <p:sp>
          <p:nvSpPr>
            <p:cNvPr id="6" name="ホームベース 5">
              <a:extLst>
                <a:ext uri="{FF2B5EF4-FFF2-40B4-BE49-F238E27FC236}">
                  <a16:creationId xmlns:a16="http://schemas.microsoft.com/office/drawing/2014/main" id="{94FE26BF-4CAB-5BF8-134A-F48F406633DE}"/>
                </a:ext>
              </a:extLst>
            </p:cNvPr>
            <p:cNvSpPr/>
            <p:nvPr/>
          </p:nvSpPr>
          <p:spPr>
            <a:xfrm>
              <a:off x="7990573" y="2208013"/>
              <a:ext cx="3685490" cy="497552"/>
            </a:xfrm>
            <a:prstGeom prst="homePlate">
              <a:avLst>
                <a:gd name="adj" fmla="val 37521"/>
              </a:avLst>
            </a:prstGeom>
            <a:solidFill>
              <a:schemeClr val="accent6">
                <a:lumMod val="50000"/>
              </a:schemeClr>
            </a:solidFill>
            <a:ln w="25400">
              <a:solidFill>
                <a:schemeClr val="bg1"/>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463" b="1" dirty="0">
                  <a:latin typeface="+mj-ea"/>
                  <a:ea typeface="+mj-ea"/>
                  <a:cs typeface="Hiragino Kaku Gothic ProN W6" charset="-128"/>
                </a:rPr>
                <a:t>XXX</a:t>
              </a:r>
            </a:p>
          </p:txBody>
        </p:sp>
        <p:sp>
          <p:nvSpPr>
            <p:cNvPr id="7" name="ホームベース 6">
              <a:extLst>
                <a:ext uri="{FF2B5EF4-FFF2-40B4-BE49-F238E27FC236}">
                  <a16:creationId xmlns:a16="http://schemas.microsoft.com/office/drawing/2014/main" id="{4F61E4A1-89D3-C9F5-DE05-0ED612A8A0C7}"/>
                </a:ext>
              </a:extLst>
            </p:cNvPr>
            <p:cNvSpPr/>
            <p:nvPr/>
          </p:nvSpPr>
          <p:spPr>
            <a:xfrm>
              <a:off x="4543029" y="2208013"/>
              <a:ext cx="3685490" cy="497552"/>
            </a:xfrm>
            <a:prstGeom prst="homePlate">
              <a:avLst>
                <a:gd name="adj" fmla="val 37521"/>
              </a:avLst>
            </a:prstGeom>
            <a:solidFill>
              <a:schemeClr val="accent6">
                <a:lumMod val="50000"/>
              </a:schemeClr>
            </a:solidFill>
            <a:ln w="25400">
              <a:solidFill>
                <a:schemeClr val="bg1"/>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463" b="1" dirty="0">
                  <a:latin typeface="+mj-ea"/>
                  <a:ea typeface="+mj-ea"/>
                  <a:cs typeface="Hiragino Kaku Gothic ProN W6" charset="-128"/>
                </a:rPr>
                <a:t>XXX</a:t>
              </a:r>
            </a:p>
          </p:txBody>
        </p:sp>
        <p:sp>
          <p:nvSpPr>
            <p:cNvPr id="8" name="ホームベース 7">
              <a:extLst>
                <a:ext uri="{FF2B5EF4-FFF2-40B4-BE49-F238E27FC236}">
                  <a16:creationId xmlns:a16="http://schemas.microsoft.com/office/drawing/2014/main" id="{EC192E68-C82F-C116-E0EC-AE18CAD60E82}"/>
                </a:ext>
              </a:extLst>
            </p:cNvPr>
            <p:cNvSpPr/>
            <p:nvPr/>
          </p:nvSpPr>
          <p:spPr>
            <a:xfrm>
              <a:off x="1091234" y="2208013"/>
              <a:ext cx="3685490" cy="497552"/>
            </a:xfrm>
            <a:prstGeom prst="homePlate">
              <a:avLst>
                <a:gd name="adj" fmla="val 37521"/>
              </a:avLst>
            </a:prstGeom>
            <a:solidFill>
              <a:schemeClr val="accent6">
                <a:lumMod val="50000"/>
              </a:schemeClr>
            </a:solidFill>
            <a:ln w="25400">
              <a:solidFill>
                <a:schemeClr val="bg1"/>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463" b="1" dirty="0">
                  <a:latin typeface="+mj-ea"/>
                  <a:ea typeface="+mj-ea"/>
                  <a:cs typeface="Hiragino Kaku Gothic ProN W6" charset="-128"/>
                </a:rPr>
                <a:t>XXX</a:t>
              </a:r>
            </a:p>
          </p:txBody>
        </p:sp>
      </p:grpSp>
      <p:sp>
        <p:nvSpPr>
          <p:cNvPr id="12" name="テキスト ボックス 11">
            <a:extLst>
              <a:ext uri="{FF2B5EF4-FFF2-40B4-BE49-F238E27FC236}">
                <a16:creationId xmlns:a16="http://schemas.microsoft.com/office/drawing/2014/main" id="{2E8ECFE5-1CCF-8838-F9F9-F14A6DDFF6F9}"/>
              </a:ext>
            </a:extLst>
          </p:cNvPr>
          <p:cNvSpPr txBox="1"/>
          <p:nvPr/>
        </p:nvSpPr>
        <p:spPr>
          <a:xfrm>
            <a:off x="1249717" y="845270"/>
            <a:ext cx="7406570" cy="392415"/>
          </a:xfrm>
          <a:prstGeom prst="rect">
            <a:avLst/>
          </a:prstGeom>
          <a:noFill/>
        </p:spPr>
        <p:txBody>
          <a:bodyPr wrap="square" rtlCol="0">
            <a:spAutoFit/>
          </a:bodyPr>
          <a:lstStyle/>
          <a:p>
            <a:pPr algn="ctr"/>
            <a:r>
              <a:rPr lang="ja-JP" altLang="en-US" sz="1950" b="1">
                <a:latin typeface="+mj-ea"/>
                <a:ea typeface="+mj-ea"/>
                <a:cs typeface="Hiragino Kaku Gothic ProN W6" charset="-128"/>
              </a:rPr>
              <a:t>論点</a:t>
            </a:r>
            <a:r>
              <a:rPr lang="ja-JP" altLang="en-US" sz="1950" b="1">
                <a:latin typeface="+mj-ea"/>
                <a:ea typeface="+mj-ea"/>
                <a:cs typeface="Hiragino Kaku Gothic ProN W6" charset="-128"/>
                <a:sym typeface="Wingdings" pitchFamily="2" charset="2"/>
              </a:rPr>
              <a:t>：</a:t>
            </a:r>
            <a:r>
              <a:rPr lang="en-US" altLang="ja-JP" sz="1950" b="1" dirty="0">
                <a:latin typeface="+mj-ea"/>
                <a:ea typeface="+mj-ea"/>
                <a:cs typeface="Hiragino Kaku Gothic ProN W6" charset="-128"/>
                <a:sym typeface="Wingdings" pitchFamily="2" charset="2"/>
              </a:rPr>
              <a:t>XXX</a:t>
            </a:r>
            <a:r>
              <a:rPr lang="ja-JP" altLang="en-US" sz="1950" b="1">
                <a:latin typeface="+mj-ea"/>
                <a:ea typeface="+mj-ea"/>
                <a:cs typeface="Hiragino Kaku Gothic ProN W6" charset="-128"/>
              </a:rPr>
              <a:t>？</a:t>
            </a:r>
            <a:endParaRPr lang="ja-JP" altLang="en-US" sz="1950" b="1" dirty="0">
              <a:latin typeface="+mj-ea"/>
              <a:ea typeface="+mj-ea"/>
              <a:cs typeface="Hiragino Kaku Gothic ProN W6" charset="-128"/>
            </a:endParaRPr>
          </a:p>
        </p:txBody>
      </p:sp>
      <p:sp>
        <p:nvSpPr>
          <p:cNvPr id="13" name="二等辺三角形 32">
            <a:extLst>
              <a:ext uri="{FF2B5EF4-FFF2-40B4-BE49-F238E27FC236}">
                <a16:creationId xmlns:a16="http://schemas.microsoft.com/office/drawing/2014/main" id="{0AADB33F-935C-46A0-DEF5-53FA227D1066}"/>
              </a:ext>
            </a:extLst>
          </p:cNvPr>
          <p:cNvSpPr/>
          <p:nvPr/>
        </p:nvSpPr>
        <p:spPr>
          <a:xfrm rot="10800000">
            <a:off x="3493482" y="1272917"/>
            <a:ext cx="2919040" cy="346590"/>
          </a:xfrm>
          <a:prstGeom prst="triangle">
            <a:avLst/>
          </a:prstGeom>
          <a:solidFill>
            <a:schemeClr val="bg1">
              <a:lumMod val="50000"/>
            </a:schemeClr>
          </a:solidFill>
          <a:ln>
            <a:noFill/>
          </a:ln>
          <a:effectLst/>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625" dirty="0">
              <a:latin typeface="+mj-ea"/>
              <a:ea typeface="+mj-ea"/>
              <a:cs typeface="Hiragino Kaku Gothic ProN W3" charset="-128"/>
            </a:endParaRPr>
          </a:p>
        </p:txBody>
      </p:sp>
      <p:sp>
        <p:nvSpPr>
          <p:cNvPr id="15" name="三角形 14">
            <a:extLst>
              <a:ext uri="{FF2B5EF4-FFF2-40B4-BE49-F238E27FC236}">
                <a16:creationId xmlns:a16="http://schemas.microsoft.com/office/drawing/2014/main" id="{FBB586B8-921B-8280-D20E-B37BA575B801}"/>
              </a:ext>
            </a:extLst>
          </p:cNvPr>
          <p:cNvSpPr/>
          <p:nvPr/>
        </p:nvSpPr>
        <p:spPr>
          <a:xfrm>
            <a:off x="3367816" y="4489050"/>
            <a:ext cx="230176" cy="198428"/>
          </a:xfrm>
          <a:prstGeom prst="triangle">
            <a:avLst/>
          </a:prstGeom>
          <a:solidFill>
            <a:schemeClr val="accent5"/>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sz="1463" dirty="0">
              <a:latin typeface="+mj-ea"/>
              <a:ea typeface="+mj-ea"/>
            </a:endParaRPr>
          </a:p>
        </p:txBody>
      </p:sp>
      <p:sp>
        <p:nvSpPr>
          <p:cNvPr id="16" name="三角形 15">
            <a:extLst>
              <a:ext uri="{FF2B5EF4-FFF2-40B4-BE49-F238E27FC236}">
                <a16:creationId xmlns:a16="http://schemas.microsoft.com/office/drawing/2014/main" id="{BF331C01-66EF-030C-98D5-CF86441C3FFB}"/>
              </a:ext>
            </a:extLst>
          </p:cNvPr>
          <p:cNvSpPr/>
          <p:nvPr/>
        </p:nvSpPr>
        <p:spPr>
          <a:xfrm>
            <a:off x="9120166" y="4489050"/>
            <a:ext cx="230176" cy="198428"/>
          </a:xfrm>
          <a:prstGeom prst="triangle">
            <a:avLst/>
          </a:prstGeom>
          <a:solidFill>
            <a:schemeClr val="accent5"/>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sz="1463" dirty="0">
              <a:latin typeface="+mj-ea"/>
              <a:ea typeface="+mj-ea"/>
            </a:endParaRPr>
          </a:p>
        </p:txBody>
      </p:sp>
      <p:sp>
        <p:nvSpPr>
          <p:cNvPr id="17" name="テキスト ボックス 16">
            <a:extLst>
              <a:ext uri="{FF2B5EF4-FFF2-40B4-BE49-F238E27FC236}">
                <a16:creationId xmlns:a16="http://schemas.microsoft.com/office/drawing/2014/main" id="{F5A21281-60B7-BC3B-ED4A-CFFB8667E837}"/>
              </a:ext>
            </a:extLst>
          </p:cNvPr>
          <p:cNvSpPr txBox="1"/>
          <p:nvPr/>
        </p:nvSpPr>
        <p:spPr>
          <a:xfrm>
            <a:off x="2968377" y="4687477"/>
            <a:ext cx="1029055" cy="292388"/>
          </a:xfrm>
          <a:prstGeom prst="rect">
            <a:avLst/>
          </a:prstGeom>
          <a:noFill/>
        </p:spPr>
        <p:txBody>
          <a:bodyPr wrap="square" rtlCol="0">
            <a:spAutoFit/>
          </a:bodyPr>
          <a:lstStyle/>
          <a:p>
            <a:pPr algn="ctr"/>
            <a:r>
              <a:rPr lang="ja-JP" altLang="en-US" sz="1300" b="1">
                <a:latin typeface="+mj-ea"/>
                <a:ea typeface="+mj-ea"/>
                <a:cs typeface="Hiragino Kaku Gothic ProN W6" charset="-128"/>
              </a:rPr>
              <a:t>成果物</a:t>
            </a:r>
            <a:endParaRPr lang="en-US" altLang="ja-JP" sz="1300" b="1" dirty="0">
              <a:latin typeface="+mj-ea"/>
              <a:ea typeface="+mj-ea"/>
              <a:cs typeface="Hiragino Kaku Gothic ProN W6" charset="-128"/>
            </a:endParaRPr>
          </a:p>
        </p:txBody>
      </p:sp>
      <p:sp>
        <p:nvSpPr>
          <p:cNvPr id="18" name="テキスト ボックス 17">
            <a:extLst>
              <a:ext uri="{FF2B5EF4-FFF2-40B4-BE49-F238E27FC236}">
                <a16:creationId xmlns:a16="http://schemas.microsoft.com/office/drawing/2014/main" id="{E3E6A263-5567-E244-C499-F96301FDD1F6}"/>
              </a:ext>
            </a:extLst>
          </p:cNvPr>
          <p:cNvSpPr txBox="1"/>
          <p:nvPr/>
        </p:nvSpPr>
        <p:spPr>
          <a:xfrm>
            <a:off x="8848646" y="4687476"/>
            <a:ext cx="773221" cy="292388"/>
          </a:xfrm>
          <a:prstGeom prst="rect">
            <a:avLst/>
          </a:prstGeom>
          <a:noFill/>
        </p:spPr>
        <p:txBody>
          <a:bodyPr wrap="square" rtlCol="0">
            <a:spAutoFit/>
          </a:bodyPr>
          <a:lstStyle/>
          <a:p>
            <a:pPr algn="ctr"/>
            <a:r>
              <a:rPr lang="ja-JP" altLang="en-US" sz="1300" b="1">
                <a:latin typeface="+mj-ea"/>
                <a:ea typeface="+mj-ea"/>
                <a:cs typeface="Hiragino Kaku Gothic ProN W6" charset="-128"/>
              </a:rPr>
              <a:t>成果物</a:t>
            </a:r>
            <a:endParaRPr lang="ja-JP" altLang="en-US" sz="1300" b="1" dirty="0">
              <a:latin typeface="+mj-ea"/>
              <a:ea typeface="+mj-ea"/>
              <a:cs typeface="Hiragino Kaku Gothic ProN W6" charset="-128"/>
            </a:endParaRPr>
          </a:p>
        </p:txBody>
      </p:sp>
      <p:sp>
        <p:nvSpPr>
          <p:cNvPr id="19" name="三角形 18">
            <a:extLst>
              <a:ext uri="{FF2B5EF4-FFF2-40B4-BE49-F238E27FC236}">
                <a16:creationId xmlns:a16="http://schemas.microsoft.com/office/drawing/2014/main" id="{29D2620A-A65F-7E0D-3DD0-3D4989490B3F}"/>
              </a:ext>
            </a:extLst>
          </p:cNvPr>
          <p:cNvSpPr/>
          <p:nvPr/>
        </p:nvSpPr>
        <p:spPr>
          <a:xfrm>
            <a:off x="6245571" y="4489050"/>
            <a:ext cx="230176" cy="198428"/>
          </a:xfrm>
          <a:prstGeom prst="triangle">
            <a:avLst/>
          </a:prstGeom>
          <a:solidFill>
            <a:schemeClr val="accent5"/>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sz="1463" dirty="0">
              <a:latin typeface="+mj-ea"/>
              <a:ea typeface="+mj-ea"/>
            </a:endParaRPr>
          </a:p>
        </p:txBody>
      </p:sp>
      <p:sp>
        <p:nvSpPr>
          <p:cNvPr id="20" name="テキスト ボックス 19">
            <a:extLst>
              <a:ext uri="{FF2B5EF4-FFF2-40B4-BE49-F238E27FC236}">
                <a16:creationId xmlns:a16="http://schemas.microsoft.com/office/drawing/2014/main" id="{FFF2ABE1-EBCA-C57A-0C4B-D9E14DCFC76E}"/>
              </a:ext>
            </a:extLst>
          </p:cNvPr>
          <p:cNvSpPr txBox="1"/>
          <p:nvPr/>
        </p:nvSpPr>
        <p:spPr>
          <a:xfrm>
            <a:off x="5974049" y="4687476"/>
            <a:ext cx="773221" cy="292388"/>
          </a:xfrm>
          <a:prstGeom prst="rect">
            <a:avLst/>
          </a:prstGeom>
          <a:noFill/>
        </p:spPr>
        <p:txBody>
          <a:bodyPr wrap="square" rtlCol="0">
            <a:spAutoFit/>
          </a:bodyPr>
          <a:lstStyle/>
          <a:p>
            <a:pPr algn="ctr"/>
            <a:r>
              <a:rPr lang="ja-JP" altLang="en-US" sz="1300" b="1">
                <a:latin typeface="+mj-ea"/>
                <a:ea typeface="+mj-ea"/>
                <a:cs typeface="Hiragino Kaku Gothic ProN W6" charset="-128"/>
              </a:rPr>
              <a:t>成果物</a:t>
            </a:r>
            <a:endParaRPr lang="ja-JP" altLang="en-US" sz="1300" b="1" dirty="0">
              <a:latin typeface="+mj-ea"/>
              <a:ea typeface="+mj-ea"/>
              <a:cs typeface="Hiragino Kaku Gothic ProN W6" charset="-128"/>
            </a:endParaRPr>
          </a:p>
        </p:txBody>
      </p:sp>
      <p:sp>
        <p:nvSpPr>
          <p:cNvPr id="4" name="角丸四角形 3">
            <a:extLst>
              <a:ext uri="{FF2B5EF4-FFF2-40B4-BE49-F238E27FC236}">
                <a16:creationId xmlns:a16="http://schemas.microsoft.com/office/drawing/2014/main" id="{1CCA71F1-7E61-97C8-5E1E-2AA4A6A1E371}"/>
              </a:ext>
            </a:extLst>
          </p:cNvPr>
          <p:cNvSpPr/>
          <p:nvPr/>
        </p:nvSpPr>
        <p:spPr>
          <a:xfrm>
            <a:off x="7515225" y="96837"/>
            <a:ext cx="2278459" cy="307419"/>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63" b="1">
                <a:latin typeface="+mj-ea"/>
                <a:ea typeface="+mj-ea"/>
              </a:rPr>
              <a:t>中表紙：プロセス型</a:t>
            </a:r>
          </a:p>
        </p:txBody>
      </p:sp>
      <p:sp>
        <p:nvSpPr>
          <p:cNvPr id="5" name="テキスト プレースホルダー 3">
            <a:extLst>
              <a:ext uri="{FF2B5EF4-FFF2-40B4-BE49-F238E27FC236}">
                <a16:creationId xmlns:a16="http://schemas.microsoft.com/office/drawing/2014/main" id="{7BA86CFC-5B6E-F6E4-E004-D8CD3EA2FB6D}"/>
              </a:ext>
            </a:extLst>
          </p:cNvPr>
          <p:cNvSpPr>
            <a:spLocks noGrp="1"/>
          </p:cNvSpPr>
          <p:nvPr>
            <p:ph type="body" sz="quarter" idx="12"/>
          </p:nvPr>
        </p:nvSpPr>
        <p:spPr>
          <a:xfrm>
            <a:off x="273051" y="2430619"/>
            <a:ext cx="3076902" cy="1475513"/>
          </a:xfrm>
        </p:spPr>
        <p:txBody>
          <a:bodyPr/>
          <a:lstStyle/>
          <a:p>
            <a:r>
              <a:rPr kumimoji="1" lang="en-US" altLang="ja-JP" dirty="0"/>
              <a:t>XXX</a:t>
            </a:r>
          </a:p>
          <a:p>
            <a:pPr lvl="1"/>
            <a:r>
              <a:rPr lang="en-US" altLang="ja-JP" dirty="0"/>
              <a:t>XXX</a:t>
            </a:r>
            <a:endParaRPr kumimoji="1" lang="ja-JP" altLang="en-US"/>
          </a:p>
        </p:txBody>
      </p:sp>
      <p:sp>
        <p:nvSpPr>
          <p:cNvPr id="22" name="テキスト プレースホルダー 3">
            <a:extLst>
              <a:ext uri="{FF2B5EF4-FFF2-40B4-BE49-F238E27FC236}">
                <a16:creationId xmlns:a16="http://schemas.microsoft.com/office/drawing/2014/main" id="{DFF1ED8D-492D-C9D4-F2B1-1C3E223AD9A4}"/>
              </a:ext>
            </a:extLst>
          </p:cNvPr>
          <p:cNvSpPr txBox="1">
            <a:spLocks/>
          </p:cNvSpPr>
          <p:nvPr/>
        </p:nvSpPr>
        <p:spPr>
          <a:xfrm>
            <a:off x="3409008" y="2430619"/>
            <a:ext cx="3076902" cy="14755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a:t>XXX</a:t>
            </a:r>
          </a:p>
          <a:p>
            <a:pPr lvl="1"/>
            <a:r>
              <a:rPr lang="en-US" altLang="ja-JP"/>
              <a:t>XXX</a:t>
            </a:r>
            <a:endParaRPr lang="ja-JP" altLang="en-US"/>
          </a:p>
        </p:txBody>
      </p:sp>
      <p:sp>
        <p:nvSpPr>
          <p:cNvPr id="23" name="テキスト プレースホルダー 3">
            <a:extLst>
              <a:ext uri="{FF2B5EF4-FFF2-40B4-BE49-F238E27FC236}">
                <a16:creationId xmlns:a16="http://schemas.microsoft.com/office/drawing/2014/main" id="{239152C6-4124-042E-98F8-C6A741C6AB82}"/>
              </a:ext>
            </a:extLst>
          </p:cNvPr>
          <p:cNvSpPr txBox="1">
            <a:spLocks/>
          </p:cNvSpPr>
          <p:nvPr/>
        </p:nvSpPr>
        <p:spPr>
          <a:xfrm>
            <a:off x="6544965" y="2430619"/>
            <a:ext cx="3076902" cy="14755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a:t>XXX</a:t>
            </a:r>
          </a:p>
          <a:p>
            <a:pPr lvl="1"/>
            <a:r>
              <a:rPr lang="en-US" altLang="ja-JP"/>
              <a:t>XXX</a:t>
            </a:r>
            <a:endParaRPr lang="ja-JP" altLang="en-US"/>
          </a:p>
        </p:txBody>
      </p:sp>
    </p:spTree>
    <p:extLst>
      <p:ext uri="{BB962C8B-B14F-4D97-AF65-F5344CB8AC3E}">
        <p14:creationId xmlns:p14="http://schemas.microsoft.com/office/powerpoint/2010/main" val="2237800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0C00EE-3A4F-6E64-AAF0-3E945D625B5F}"/>
              </a:ext>
            </a:extLst>
          </p:cNvPr>
          <p:cNvSpPr>
            <a:spLocks noGrp="1"/>
          </p:cNvSpPr>
          <p:nvPr>
            <p:ph type="title"/>
          </p:nvPr>
        </p:nvSpPr>
        <p:spPr/>
        <p:txBody>
          <a:bodyPr>
            <a:normAutofit/>
          </a:bodyPr>
          <a:lstStyle/>
          <a:p>
            <a:r>
              <a:rPr lang="ja-JP" altLang="en-US"/>
              <a:t>本日の内容</a:t>
            </a:r>
          </a:p>
        </p:txBody>
      </p:sp>
      <p:sp>
        <p:nvSpPr>
          <p:cNvPr id="3" name="テキスト プレースホルダー 2">
            <a:extLst>
              <a:ext uri="{FF2B5EF4-FFF2-40B4-BE49-F238E27FC236}">
                <a16:creationId xmlns:a16="http://schemas.microsoft.com/office/drawing/2014/main" id="{118FB22F-F64E-877B-35B0-E19C8D5A8AFC}"/>
              </a:ext>
            </a:extLst>
          </p:cNvPr>
          <p:cNvSpPr>
            <a:spLocks noGrp="1"/>
          </p:cNvSpPr>
          <p:nvPr>
            <p:ph type="body" sz="quarter" idx="11"/>
          </p:nvPr>
        </p:nvSpPr>
        <p:spPr/>
        <p:txBody>
          <a:bodyPr/>
          <a:lstStyle/>
          <a:p>
            <a:endParaRPr lang="ja-JP" altLang="en-US"/>
          </a:p>
        </p:txBody>
      </p:sp>
      <p:grpSp>
        <p:nvGrpSpPr>
          <p:cNvPr id="14" name="グループ化 13">
            <a:extLst>
              <a:ext uri="{FF2B5EF4-FFF2-40B4-BE49-F238E27FC236}">
                <a16:creationId xmlns:a16="http://schemas.microsoft.com/office/drawing/2014/main" id="{25CD7AB8-68CC-CC76-EFE0-27EDDF482F4E}"/>
              </a:ext>
            </a:extLst>
          </p:cNvPr>
          <p:cNvGrpSpPr/>
          <p:nvPr/>
        </p:nvGrpSpPr>
        <p:grpSpPr>
          <a:xfrm>
            <a:off x="273053" y="1865476"/>
            <a:ext cx="9356335" cy="404261"/>
            <a:chOff x="1091234" y="2208013"/>
            <a:chExt cx="10584829" cy="497552"/>
          </a:xfrm>
        </p:grpSpPr>
        <p:sp>
          <p:nvSpPr>
            <p:cNvPr id="6" name="ホームベース 5">
              <a:extLst>
                <a:ext uri="{FF2B5EF4-FFF2-40B4-BE49-F238E27FC236}">
                  <a16:creationId xmlns:a16="http://schemas.microsoft.com/office/drawing/2014/main" id="{94FE26BF-4CAB-5BF8-134A-F48F406633DE}"/>
                </a:ext>
              </a:extLst>
            </p:cNvPr>
            <p:cNvSpPr/>
            <p:nvPr/>
          </p:nvSpPr>
          <p:spPr>
            <a:xfrm>
              <a:off x="7990573" y="2208013"/>
              <a:ext cx="3685490" cy="497552"/>
            </a:xfrm>
            <a:prstGeom prst="homePlate">
              <a:avLst>
                <a:gd name="adj" fmla="val 37521"/>
              </a:avLst>
            </a:prstGeom>
            <a:solidFill>
              <a:schemeClr val="bg1">
                <a:lumMod val="75000"/>
              </a:schemeClr>
            </a:solidFill>
            <a:ln w="25400">
              <a:solidFill>
                <a:schemeClr val="bg1"/>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463" b="1" dirty="0">
                  <a:latin typeface="+mj-ea"/>
                  <a:ea typeface="+mj-ea"/>
                  <a:cs typeface="Hiragino Kaku Gothic ProN W6" charset="-128"/>
                </a:rPr>
                <a:t>XXX</a:t>
              </a:r>
            </a:p>
          </p:txBody>
        </p:sp>
        <p:sp>
          <p:nvSpPr>
            <p:cNvPr id="7" name="ホームベース 6">
              <a:extLst>
                <a:ext uri="{FF2B5EF4-FFF2-40B4-BE49-F238E27FC236}">
                  <a16:creationId xmlns:a16="http://schemas.microsoft.com/office/drawing/2014/main" id="{4F61E4A1-89D3-C9F5-DE05-0ED612A8A0C7}"/>
                </a:ext>
              </a:extLst>
            </p:cNvPr>
            <p:cNvSpPr/>
            <p:nvPr/>
          </p:nvSpPr>
          <p:spPr>
            <a:xfrm>
              <a:off x="4543029" y="2208013"/>
              <a:ext cx="3685490" cy="497552"/>
            </a:xfrm>
            <a:prstGeom prst="homePlate">
              <a:avLst>
                <a:gd name="adj" fmla="val 37521"/>
              </a:avLst>
            </a:prstGeom>
            <a:solidFill>
              <a:schemeClr val="bg1">
                <a:lumMod val="75000"/>
              </a:schemeClr>
            </a:solidFill>
            <a:ln w="25400">
              <a:solidFill>
                <a:schemeClr val="bg1"/>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463" b="1" dirty="0">
                  <a:latin typeface="+mj-ea"/>
                  <a:ea typeface="+mj-ea"/>
                  <a:cs typeface="Hiragino Kaku Gothic ProN W6" charset="-128"/>
                </a:rPr>
                <a:t>XXX</a:t>
              </a:r>
            </a:p>
          </p:txBody>
        </p:sp>
        <p:sp>
          <p:nvSpPr>
            <p:cNvPr id="8" name="ホームベース 7">
              <a:extLst>
                <a:ext uri="{FF2B5EF4-FFF2-40B4-BE49-F238E27FC236}">
                  <a16:creationId xmlns:a16="http://schemas.microsoft.com/office/drawing/2014/main" id="{EC192E68-C82F-C116-E0EC-AE18CAD60E82}"/>
                </a:ext>
              </a:extLst>
            </p:cNvPr>
            <p:cNvSpPr/>
            <p:nvPr/>
          </p:nvSpPr>
          <p:spPr>
            <a:xfrm>
              <a:off x="1091234" y="2208013"/>
              <a:ext cx="3685490" cy="497552"/>
            </a:xfrm>
            <a:prstGeom prst="homePlate">
              <a:avLst>
                <a:gd name="adj" fmla="val 37521"/>
              </a:avLst>
            </a:prstGeom>
            <a:solidFill>
              <a:schemeClr val="accent5"/>
            </a:solidFill>
            <a:ln w="25400">
              <a:solidFill>
                <a:schemeClr val="bg1"/>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463" b="1" dirty="0">
                  <a:latin typeface="+mj-ea"/>
                  <a:ea typeface="+mj-ea"/>
                  <a:cs typeface="Hiragino Kaku Gothic ProN W6" charset="-128"/>
                </a:rPr>
                <a:t>XXX</a:t>
              </a:r>
            </a:p>
          </p:txBody>
        </p:sp>
      </p:grpSp>
      <p:sp>
        <p:nvSpPr>
          <p:cNvPr id="12" name="テキスト ボックス 11">
            <a:extLst>
              <a:ext uri="{FF2B5EF4-FFF2-40B4-BE49-F238E27FC236}">
                <a16:creationId xmlns:a16="http://schemas.microsoft.com/office/drawing/2014/main" id="{2E8ECFE5-1CCF-8838-F9F9-F14A6DDFF6F9}"/>
              </a:ext>
            </a:extLst>
          </p:cNvPr>
          <p:cNvSpPr txBox="1"/>
          <p:nvPr/>
        </p:nvSpPr>
        <p:spPr>
          <a:xfrm>
            <a:off x="1249717" y="845270"/>
            <a:ext cx="7406570" cy="392415"/>
          </a:xfrm>
          <a:prstGeom prst="rect">
            <a:avLst/>
          </a:prstGeom>
          <a:noFill/>
        </p:spPr>
        <p:txBody>
          <a:bodyPr wrap="square" rtlCol="0">
            <a:spAutoFit/>
          </a:bodyPr>
          <a:lstStyle/>
          <a:p>
            <a:pPr algn="ctr"/>
            <a:r>
              <a:rPr lang="ja-JP" altLang="en-US" sz="1950" b="1">
                <a:latin typeface="+mj-ea"/>
                <a:ea typeface="+mj-ea"/>
                <a:cs typeface="Hiragino Kaku Gothic ProN W6" charset="-128"/>
              </a:rPr>
              <a:t>論点</a:t>
            </a:r>
            <a:r>
              <a:rPr lang="ja-JP" altLang="en-US" sz="1950" b="1">
                <a:latin typeface="+mj-ea"/>
                <a:ea typeface="+mj-ea"/>
                <a:cs typeface="Hiragino Kaku Gothic ProN W6" charset="-128"/>
                <a:sym typeface="Wingdings" pitchFamily="2" charset="2"/>
              </a:rPr>
              <a:t>：</a:t>
            </a:r>
            <a:r>
              <a:rPr lang="en-US" altLang="ja-JP" sz="1950" b="1" dirty="0">
                <a:latin typeface="+mj-ea"/>
                <a:ea typeface="+mj-ea"/>
                <a:cs typeface="Hiragino Kaku Gothic ProN W6" charset="-128"/>
                <a:sym typeface="Wingdings" pitchFamily="2" charset="2"/>
              </a:rPr>
              <a:t>XXX</a:t>
            </a:r>
            <a:r>
              <a:rPr lang="ja-JP" altLang="en-US" sz="1950" b="1">
                <a:latin typeface="+mj-ea"/>
                <a:ea typeface="+mj-ea"/>
                <a:cs typeface="Hiragino Kaku Gothic ProN W6" charset="-128"/>
              </a:rPr>
              <a:t>？</a:t>
            </a:r>
            <a:endParaRPr lang="ja-JP" altLang="en-US" sz="1950" b="1" dirty="0">
              <a:latin typeface="+mj-ea"/>
              <a:ea typeface="+mj-ea"/>
              <a:cs typeface="Hiragino Kaku Gothic ProN W6" charset="-128"/>
            </a:endParaRPr>
          </a:p>
        </p:txBody>
      </p:sp>
      <p:sp>
        <p:nvSpPr>
          <p:cNvPr id="13" name="二等辺三角形 32">
            <a:extLst>
              <a:ext uri="{FF2B5EF4-FFF2-40B4-BE49-F238E27FC236}">
                <a16:creationId xmlns:a16="http://schemas.microsoft.com/office/drawing/2014/main" id="{0AADB33F-935C-46A0-DEF5-53FA227D1066}"/>
              </a:ext>
            </a:extLst>
          </p:cNvPr>
          <p:cNvSpPr/>
          <p:nvPr/>
        </p:nvSpPr>
        <p:spPr>
          <a:xfrm rot="10800000">
            <a:off x="3493482" y="1272917"/>
            <a:ext cx="2919040" cy="346590"/>
          </a:xfrm>
          <a:prstGeom prst="triangle">
            <a:avLst/>
          </a:prstGeom>
          <a:solidFill>
            <a:schemeClr val="bg1">
              <a:lumMod val="50000"/>
            </a:schemeClr>
          </a:solidFill>
          <a:ln>
            <a:noFill/>
          </a:ln>
          <a:effectLst/>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625" dirty="0">
              <a:latin typeface="+mj-ea"/>
              <a:ea typeface="+mj-ea"/>
              <a:cs typeface="Hiragino Kaku Gothic ProN W3" charset="-128"/>
            </a:endParaRPr>
          </a:p>
        </p:txBody>
      </p:sp>
      <p:sp>
        <p:nvSpPr>
          <p:cNvPr id="15" name="三角形 14">
            <a:extLst>
              <a:ext uri="{FF2B5EF4-FFF2-40B4-BE49-F238E27FC236}">
                <a16:creationId xmlns:a16="http://schemas.microsoft.com/office/drawing/2014/main" id="{FBB586B8-921B-8280-D20E-B37BA575B801}"/>
              </a:ext>
            </a:extLst>
          </p:cNvPr>
          <p:cNvSpPr/>
          <p:nvPr/>
        </p:nvSpPr>
        <p:spPr>
          <a:xfrm>
            <a:off x="3367816" y="4489050"/>
            <a:ext cx="230176" cy="198428"/>
          </a:xfrm>
          <a:prstGeom prst="triangle">
            <a:avLst/>
          </a:prstGeom>
          <a:solidFill>
            <a:schemeClr val="accent5"/>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sz="1463" dirty="0">
              <a:latin typeface="+mj-ea"/>
              <a:ea typeface="+mj-ea"/>
            </a:endParaRPr>
          </a:p>
        </p:txBody>
      </p:sp>
      <p:sp>
        <p:nvSpPr>
          <p:cNvPr id="16" name="三角形 15">
            <a:extLst>
              <a:ext uri="{FF2B5EF4-FFF2-40B4-BE49-F238E27FC236}">
                <a16:creationId xmlns:a16="http://schemas.microsoft.com/office/drawing/2014/main" id="{BF331C01-66EF-030C-98D5-CF86441C3FFB}"/>
              </a:ext>
            </a:extLst>
          </p:cNvPr>
          <p:cNvSpPr/>
          <p:nvPr/>
        </p:nvSpPr>
        <p:spPr>
          <a:xfrm>
            <a:off x="9120166" y="4489050"/>
            <a:ext cx="230176" cy="198428"/>
          </a:xfrm>
          <a:prstGeom prst="triangle">
            <a:avLst/>
          </a:prstGeom>
          <a:solidFill>
            <a:schemeClr val="accent5"/>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sz="1463" dirty="0">
              <a:latin typeface="+mj-ea"/>
              <a:ea typeface="+mj-ea"/>
            </a:endParaRPr>
          </a:p>
        </p:txBody>
      </p:sp>
      <p:sp>
        <p:nvSpPr>
          <p:cNvPr id="17" name="テキスト ボックス 16">
            <a:extLst>
              <a:ext uri="{FF2B5EF4-FFF2-40B4-BE49-F238E27FC236}">
                <a16:creationId xmlns:a16="http://schemas.microsoft.com/office/drawing/2014/main" id="{F5A21281-60B7-BC3B-ED4A-CFFB8667E837}"/>
              </a:ext>
            </a:extLst>
          </p:cNvPr>
          <p:cNvSpPr txBox="1"/>
          <p:nvPr/>
        </p:nvSpPr>
        <p:spPr>
          <a:xfrm>
            <a:off x="2968377" y="4687477"/>
            <a:ext cx="1029055" cy="292388"/>
          </a:xfrm>
          <a:prstGeom prst="rect">
            <a:avLst/>
          </a:prstGeom>
          <a:noFill/>
        </p:spPr>
        <p:txBody>
          <a:bodyPr wrap="square" rtlCol="0">
            <a:spAutoFit/>
          </a:bodyPr>
          <a:lstStyle/>
          <a:p>
            <a:pPr algn="ctr"/>
            <a:r>
              <a:rPr lang="ja-JP" altLang="en-US" sz="1300" b="1">
                <a:latin typeface="+mj-ea"/>
                <a:ea typeface="+mj-ea"/>
                <a:cs typeface="Hiragino Kaku Gothic ProN W6" charset="-128"/>
              </a:rPr>
              <a:t>成果物</a:t>
            </a:r>
            <a:endParaRPr lang="en-US" altLang="ja-JP" sz="1300" b="1" dirty="0">
              <a:latin typeface="+mj-ea"/>
              <a:ea typeface="+mj-ea"/>
              <a:cs typeface="Hiragino Kaku Gothic ProN W6" charset="-128"/>
            </a:endParaRPr>
          </a:p>
        </p:txBody>
      </p:sp>
      <p:sp>
        <p:nvSpPr>
          <p:cNvPr id="18" name="テキスト ボックス 17">
            <a:extLst>
              <a:ext uri="{FF2B5EF4-FFF2-40B4-BE49-F238E27FC236}">
                <a16:creationId xmlns:a16="http://schemas.microsoft.com/office/drawing/2014/main" id="{E3E6A263-5567-E244-C499-F96301FDD1F6}"/>
              </a:ext>
            </a:extLst>
          </p:cNvPr>
          <p:cNvSpPr txBox="1"/>
          <p:nvPr/>
        </p:nvSpPr>
        <p:spPr>
          <a:xfrm>
            <a:off x="8848646" y="4687476"/>
            <a:ext cx="773221" cy="292388"/>
          </a:xfrm>
          <a:prstGeom prst="rect">
            <a:avLst/>
          </a:prstGeom>
          <a:noFill/>
        </p:spPr>
        <p:txBody>
          <a:bodyPr wrap="square" rtlCol="0">
            <a:spAutoFit/>
          </a:bodyPr>
          <a:lstStyle/>
          <a:p>
            <a:pPr algn="ctr"/>
            <a:r>
              <a:rPr lang="ja-JP" altLang="en-US" sz="1300" b="1">
                <a:latin typeface="+mj-ea"/>
                <a:ea typeface="+mj-ea"/>
                <a:cs typeface="Hiragino Kaku Gothic ProN W6" charset="-128"/>
              </a:rPr>
              <a:t>成果物</a:t>
            </a:r>
            <a:endParaRPr lang="ja-JP" altLang="en-US" sz="1300" b="1" dirty="0">
              <a:latin typeface="+mj-ea"/>
              <a:ea typeface="+mj-ea"/>
              <a:cs typeface="Hiragino Kaku Gothic ProN W6" charset="-128"/>
            </a:endParaRPr>
          </a:p>
        </p:txBody>
      </p:sp>
      <p:sp>
        <p:nvSpPr>
          <p:cNvPr id="19" name="三角形 18">
            <a:extLst>
              <a:ext uri="{FF2B5EF4-FFF2-40B4-BE49-F238E27FC236}">
                <a16:creationId xmlns:a16="http://schemas.microsoft.com/office/drawing/2014/main" id="{29D2620A-A65F-7E0D-3DD0-3D4989490B3F}"/>
              </a:ext>
            </a:extLst>
          </p:cNvPr>
          <p:cNvSpPr/>
          <p:nvPr/>
        </p:nvSpPr>
        <p:spPr>
          <a:xfrm>
            <a:off x="6245571" y="4489050"/>
            <a:ext cx="230176" cy="198428"/>
          </a:xfrm>
          <a:prstGeom prst="triangle">
            <a:avLst/>
          </a:prstGeom>
          <a:solidFill>
            <a:schemeClr val="accent5"/>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sz="1463" dirty="0">
              <a:latin typeface="+mj-ea"/>
              <a:ea typeface="+mj-ea"/>
            </a:endParaRPr>
          </a:p>
        </p:txBody>
      </p:sp>
      <p:sp>
        <p:nvSpPr>
          <p:cNvPr id="20" name="テキスト ボックス 19">
            <a:extLst>
              <a:ext uri="{FF2B5EF4-FFF2-40B4-BE49-F238E27FC236}">
                <a16:creationId xmlns:a16="http://schemas.microsoft.com/office/drawing/2014/main" id="{FFF2ABE1-EBCA-C57A-0C4B-D9E14DCFC76E}"/>
              </a:ext>
            </a:extLst>
          </p:cNvPr>
          <p:cNvSpPr txBox="1"/>
          <p:nvPr/>
        </p:nvSpPr>
        <p:spPr>
          <a:xfrm>
            <a:off x="5974049" y="4687476"/>
            <a:ext cx="773221" cy="292388"/>
          </a:xfrm>
          <a:prstGeom prst="rect">
            <a:avLst/>
          </a:prstGeom>
          <a:noFill/>
        </p:spPr>
        <p:txBody>
          <a:bodyPr wrap="square" rtlCol="0">
            <a:spAutoFit/>
          </a:bodyPr>
          <a:lstStyle/>
          <a:p>
            <a:pPr algn="ctr"/>
            <a:r>
              <a:rPr lang="ja-JP" altLang="en-US" sz="1300" b="1">
                <a:latin typeface="+mj-ea"/>
                <a:ea typeface="+mj-ea"/>
                <a:cs typeface="Hiragino Kaku Gothic ProN W6" charset="-128"/>
              </a:rPr>
              <a:t>成果物</a:t>
            </a:r>
            <a:endParaRPr lang="ja-JP" altLang="en-US" sz="1300" b="1" dirty="0">
              <a:latin typeface="+mj-ea"/>
              <a:ea typeface="+mj-ea"/>
              <a:cs typeface="Hiragino Kaku Gothic ProN W6" charset="-128"/>
            </a:endParaRPr>
          </a:p>
        </p:txBody>
      </p:sp>
      <p:sp>
        <p:nvSpPr>
          <p:cNvPr id="4" name="角丸四角形 3">
            <a:extLst>
              <a:ext uri="{FF2B5EF4-FFF2-40B4-BE49-F238E27FC236}">
                <a16:creationId xmlns:a16="http://schemas.microsoft.com/office/drawing/2014/main" id="{1CCA71F1-7E61-97C8-5E1E-2AA4A6A1E371}"/>
              </a:ext>
            </a:extLst>
          </p:cNvPr>
          <p:cNvSpPr/>
          <p:nvPr/>
        </p:nvSpPr>
        <p:spPr>
          <a:xfrm>
            <a:off x="7515225" y="96837"/>
            <a:ext cx="2278459" cy="307419"/>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63" b="1">
                <a:latin typeface="+mj-ea"/>
                <a:ea typeface="+mj-ea"/>
              </a:rPr>
              <a:t>中表紙：プロセス型</a:t>
            </a:r>
          </a:p>
        </p:txBody>
      </p:sp>
      <p:sp>
        <p:nvSpPr>
          <p:cNvPr id="5" name="テキスト プレースホルダー 3">
            <a:extLst>
              <a:ext uri="{FF2B5EF4-FFF2-40B4-BE49-F238E27FC236}">
                <a16:creationId xmlns:a16="http://schemas.microsoft.com/office/drawing/2014/main" id="{61C7CD62-E4D8-F01A-C5D6-35BE47F996A8}"/>
              </a:ext>
            </a:extLst>
          </p:cNvPr>
          <p:cNvSpPr>
            <a:spLocks noGrp="1"/>
          </p:cNvSpPr>
          <p:nvPr>
            <p:ph type="body" sz="quarter" idx="12"/>
          </p:nvPr>
        </p:nvSpPr>
        <p:spPr>
          <a:xfrm>
            <a:off x="273051" y="2430619"/>
            <a:ext cx="3076902" cy="1475513"/>
          </a:xfrm>
        </p:spPr>
        <p:txBody>
          <a:bodyPr/>
          <a:lstStyle/>
          <a:p>
            <a:r>
              <a:rPr kumimoji="1" lang="en-US" altLang="ja-JP" dirty="0"/>
              <a:t>XXX</a:t>
            </a:r>
          </a:p>
          <a:p>
            <a:pPr lvl="1"/>
            <a:r>
              <a:rPr lang="en-US" altLang="ja-JP" dirty="0"/>
              <a:t>XXX</a:t>
            </a:r>
            <a:endParaRPr kumimoji="1" lang="ja-JP" altLang="en-US"/>
          </a:p>
        </p:txBody>
      </p:sp>
      <p:sp>
        <p:nvSpPr>
          <p:cNvPr id="22" name="テキスト プレースホルダー 3">
            <a:extLst>
              <a:ext uri="{FF2B5EF4-FFF2-40B4-BE49-F238E27FC236}">
                <a16:creationId xmlns:a16="http://schemas.microsoft.com/office/drawing/2014/main" id="{E68AEB68-7AAD-18FA-AF53-17DF2C82E004}"/>
              </a:ext>
            </a:extLst>
          </p:cNvPr>
          <p:cNvSpPr txBox="1">
            <a:spLocks/>
          </p:cNvSpPr>
          <p:nvPr/>
        </p:nvSpPr>
        <p:spPr>
          <a:xfrm>
            <a:off x="3409008" y="2430619"/>
            <a:ext cx="3076902" cy="14755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a:solidFill>
                  <a:schemeClr val="bg1">
                    <a:lumMod val="75000"/>
                  </a:schemeClr>
                </a:solidFill>
              </a:rPr>
              <a:t>XXX</a:t>
            </a:r>
          </a:p>
          <a:p>
            <a:pPr lvl="1"/>
            <a:r>
              <a:rPr lang="en-US" altLang="ja-JP">
                <a:solidFill>
                  <a:schemeClr val="bg1">
                    <a:lumMod val="75000"/>
                  </a:schemeClr>
                </a:solidFill>
              </a:rPr>
              <a:t>XXX</a:t>
            </a:r>
            <a:endParaRPr lang="ja-JP" altLang="en-US">
              <a:solidFill>
                <a:schemeClr val="bg1">
                  <a:lumMod val="75000"/>
                </a:schemeClr>
              </a:solidFill>
            </a:endParaRPr>
          </a:p>
        </p:txBody>
      </p:sp>
      <p:sp>
        <p:nvSpPr>
          <p:cNvPr id="23" name="テキスト プレースホルダー 3">
            <a:extLst>
              <a:ext uri="{FF2B5EF4-FFF2-40B4-BE49-F238E27FC236}">
                <a16:creationId xmlns:a16="http://schemas.microsoft.com/office/drawing/2014/main" id="{77ED802B-DCE8-C4B4-D668-25AC8CAE5B07}"/>
              </a:ext>
            </a:extLst>
          </p:cNvPr>
          <p:cNvSpPr txBox="1">
            <a:spLocks/>
          </p:cNvSpPr>
          <p:nvPr/>
        </p:nvSpPr>
        <p:spPr>
          <a:xfrm>
            <a:off x="6544965" y="2430619"/>
            <a:ext cx="3076902" cy="14755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a:solidFill>
                  <a:schemeClr val="bg1">
                    <a:lumMod val="75000"/>
                  </a:schemeClr>
                </a:solidFill>
              </a:rPr>
              <a:t>XXX</a:t>
            </a:r>
          </a:p>
          <a:p>
            <a:pPr lvl="1"/>
            <a:r>
              <a:rPr lang="en-US" altLang="ja-JP">
                <a:solidFill>
                  <a:schemeClr val="bg1">
                    <a:lumMod val="75000"/>
                  </a:schemeClr>
                </a:solidFill>
              </a:rPr>
              <a:t>XXX</a:t>
            </a:r>
            <a:endParaRPr lang="ja-JP" altLang="en-US">
              <a:solidFill>
                <a:schemeClr val="bg1">
                  <a:lumMod val="75000"/>
                </a:schemeClr>
              </a:solidFill>
            </a:endParaRPr>
          </a:p>
        </p:txBody>
      </p:sp>
    </p:spTree>
    <p:extLst>
      <p:ext uri="{BB962C8B-B14F-4D97-AF65-F5344CB8AC3E}">
        <p14:creationId xmlns:p14="http://schemas.microsoft.com/office/powerpoint/2010/main" val="2051409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プレースホルダー 3">
            <a:extLst>
              <a:ext uri="{FF2B5EF4-FFF2-40B4-BE49-F238E27FC236}">
                <a16:creationId xmlns:a16="http://schemas.microsoft.com/office/drawing/2014/main" id="{7C5FB7BE-1DE0-21A6-A0E4-8673FF1F4A6F}"/>
              </a:ext>
            </a:extLst>
          </p:cNvPr>
          <p:cNvSpPr>
            <a:spLocks noGrp="1"/>
          </p:cNvSpPr>
          <p:nvPr>
            <p:ph type="body" sz="quarter" idx="12"/>
          </p:nvPr>
        </p:nvSpPr>
        <p:spPr>
          <a:xfrm>
            <a:off x="273051" y="2430619"/>
            <a:ext cx="3076902" cy="1475513"/>
          </a:xfrm>
        </p:spPr>
        <p:txBody>
          <a:bodyPr/>
          <a:lstStyle/>
          <a:p>
            <a:r>
              <a:rPr kumimoji="1" lang="en-US" altLang="ja-JP" dirty="0"/>
              <a:t>XXX</a:t>
            </a:r>
          </a:p>
          <a:p>
            <a:pPr lvl="1"/>
            <a:r>
              <a:rPr lang="en-US" altLang="ja-JP" dirty="0"/>
              <a:t>XXX</a:t>
            </a:r>
            <a:endParaRPr kumimoji="1" lang="ja-JP" altLang="en-US"/>
          </a:p>
        </p:txBody>
      </p:sp>
      <p:sp>
        <p:nvSpPr>
          <p:cNvPr id="23" name="テキスト プレースホルダー 3">
            <a:extLst>
              <a:ext uri="{FF2B5EF4-FFF2-40B4-BE49-F238E27FC236}">
                <a16:creationId xmlns:a16="http://schemas.microsoft.com/office/drawing/2014/main" id="{E5FBDD16-8BA5-AA4C-B668-E5E973BD46AE}"/>
              </a:ext>
            </a:extLst>
          </p:cNvPr>
          <p:cNvSpPr txBox="1">
            <a:spLocks/>
          </p:cNvSpPr>
          <p:nvPr/>
        </p:nvSpPr>
        <p:spPr>
          <a:xfrm>
            <a:off x="3409008" y="2430619"/>
            <a:ext cx="3076902" cy="14755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a:t>XXX</a:t>
            </a:r>
          </a:p>
          <a:p>
            <a:pPr lvl="1"/>
            <a:r>
              <a:rPr lang="en-US" altLang="ja-JP"/>
              <a:t>XXX</a:t>
            </a:r>
            <a:endParaRPr lang="ja-JP" altLang="en-US"/>
          </a:p>
        </p:txBody>
      </p:sp>
      <p:sp>
        <p:nvSpPr>
          <p:cNvPr id="24" name="テキスト プレースホルダー 3">
            <a:extLst>
              <a:ext uri="{FF2B5EF4-FFF2-40B4-BE49-F238E27FC236}">
                <a16:creationId xmlns:a16="http://schemas.microsoft.com/office/drawing/2014/main" id="{F8442BD7-E20C-AEEE-6AA3-411A6E425911}"/>
              </a:ext>
            </a:extLst>
          </p:cNvPr>
          <p:cNvSpPr txBox="1">
            <a:spLocks/>
          </p:cNvSpPr>
          <p:nvPr/>
        </p:nvSpPr>
        <p:spPr>
          <a:xfrm>
            <a:off x="6544965" y="2430619"/>
            <a:ext cx="3076902" cy="14755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a:t>XXX</a:t>
            </a:r>
          </a:p>
          <a:p>
            <a:pPr lvl="1"/>
            <a:r>
              <a:rPr lang="en-US" altLang="ja-JP"/>
              <a:t>XXX</a:t>
            </a:r>
            <a:endParaRPr lang="ja-JP" altLang="en-US"/>
          </a:p>
        </p:txBody>
      </p:sp>
      <p:sp>
        <p:nvSpPr>
          <p:cNvPr id="2" name="タイトル 1">
            <a:extLst>
              <a:ext uri="{FF2B5EF4-FFF2-40B4-BE49-F238E27FC236}">
                <a16:creationId xmlns:a16="http://schemas.microsoft.com/office/drawing/2014/main" id="{EB0C00EE-3A4F-6E64-AAF0-3E945D625B5F}"/>
              </a:ext>
            </a:extLst>
          </p:cNvPr>
          <p:cNvSpPr>
            <a:spLocks noGrp="1"/>
          </p:cNvSpPr>
          <p:nvPr>
            <p:ph type="title"/>
          </p:nvPr>
        </p:nvSpPr>
        <p:spPr/>
        <p:txBody>
          <a:bodyPr>
            <a:normAutofit/>
          </a:bodyPr>
          <a:lstStyle/>
          <a:p>
            <a:r>
              <a:rPr lang="ja-JP" altLang="en-US"/>
              <a:t>本日の内容</a:t>
            </a:r>
          </a:p>
        </p:txBody>
      </p:sp>
      <p:sp>
        <p:nvSpPr>
          <p:cNvPr id="3" name="テキスト プレースホルダー 2">
            <a:extLst>
              <a:ext uri="{FF2B5EF4-FFF2-40B4-BE49-F238E27FC236}">
                <a16:creationId xmlns:a16="http://schemas.microsoft.com/office/drawing/2014/main" id="{118FB22F-F64E-877B-35B0-E19C8D5A8AFC}"/>
              </a:ext>
            </a:extLst>
          </p:cNvPr>
          <p:cNvSpPr>
            <a:spLocks noGrp="1"/>
          </p:cNvSpPr>
          <p:nvPr>
            <p:ph type="body" sz="quarter" idx="11"/>
          </p:nvPr>
        </p:nvSpPr>
        <p:spPr/>
        <p:txBody>
          <a:bodyPr/>
          <a:lstStyle/>
          <a:p>
            <a:endParaRPr lang="ja-JP" altLang="en-US"/>
          </a:p>
        </p:txBody>
      </p:sp>
      <p:grpSp>
        <p:nvGrpSpPr>
          <p:cNvPr id="14" name="グループ化 13">
            <a:extLst>
              <a:ext uri="{FF2B5EF4-FFF2-40B4-BE49-F238E27FC236}">
                <a16:creationId xmlns:a16="http://schemas.microsoft.com/office/drawing/2014/main" id="{25CD7AB8-68CC-CC76-EFE0-27EDDF482F4E}"/>
              </a:ext>
            </a:extLst>
          </p:cNvPr>
          <p:cNvGrpSpPr/>
          <p:nvPr/>
        </p:nvGrpSpPr>
        <p:grpSpPr>
          <a:xfrm>
            <a:off x="273053" y="1865476"/>
            <a:ext cx="9356335" cy="404261"/>
            <a:chOff x="1091234" y="2208013"/>
            <a:chExt cx="10584829" cy="497552"/>
          </a:xfrm>
        </p:grpSpPr>
        <p:sp>
          <p:nvSpPr>
            <p:cNvPr id="6" name="ホームベース 5">
              <a:extLst>
                <a:ext uri="{FF2B5EF4-FFF2-40B4-BE49-F238E27FC236}">
                  <a16:creationId xmlns:a16="http://schemas.microsoft.com/office/drawing/2014/main" id="{94FE26BF-4CAB-5BF8-134A-F48F406633DE}"/>
                </a:ext>
              </a:extLst>
            </p:cNvPr>
            <p:cNvSpPr/>
            <p:nvPr/>
          </p:nvSpPr>
          <p:spPr>
            <a:xfrm>
              <a:off x="7990573" y="2208013"/>
              <a:ext cx="3685490" cy="497552"/>
            </a:xfrm>
            <a:prstGeom prst="homePlate">
              <a:avLst>
                <a:gd name="adj" fmla="val 37521"/>
              </a:avLst>
            </a:prstGeom>
            <a:solidFill>
              <a:schemeClr val="accent6">
                <a:lumMod val="50000"/>
              </a:schemeClr>
            </a:solidFill>
            <a:ln w="25400">
              <a:solidFill>
                <a:schemeClr val="bg1"/>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463" b="1" dirty="0">
                  <a:latin typeface="+mj-ea"/>
                  <a:ea typeface="+mj-ea"/>
                  <a:cs typeface="Hiragino Kaku Gothic ProN W6" charset="-128"/>
                </a:rPr>
                <a:t>XXX</a:t>
              </a:r>
            </a:p>
          </p:txBody>
        </p:sp>
        <p:sp>
          <p:nvSpPr>
            <p:cNvPr id="7" name="ホームベース 6">
              <a:extLst>
                <a:ext uri="{FF2B5EF4-FFF2-40B4-BE49-F238E27FC236}">
                  <a16:creationId xmlns:a16="http://schemas.microsoft.com/office/drawing/2014/main" id="{4F61E4A1-89D3-C9F5-DE05-0ED612A8A0C7}"/>
                </a:ext>
              </a:extLst>
            </p:cNvPr>
            <p:cNvSpPr/>
            <p:nvPr/>
          </p:nvSpPr>
          <p:spPr>
            <a:xfrm>
              <a:off x="4543029" y="2208013"/>
              <a:ext cx="3685490" cy="497552"/>
            </a:xfrm>
            <a:prstGeom prst="homePlate">
              <a:avLst>
                <a:gd name="adj" fmla="val 37521"/>
              </a:avLst>
            </a:prstGeom>
            <a:solidFill>
              <a:schemeClr val="accent6">
                <a:lumMod val="50000"/>
              </a:schemeClr>
            </a:solidFill>
            <a:ln w="25400">
              <a:solidFill>
                <a:schemeClr val="bg1"/>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463" b="1" dirty="0">
                  <a:latin typeface="+mj-ea"/>
                  <a:ea typeface="+mj-ea"/>
                  <a:cs typeface="Hiragino Kaku Gothic ProN W6" charset="-128"/>
                </a:rPr>
                <a:t>XXX</a:t>
              </a:r>
            </a:p>
          </p:txBody>
        </p:sp>
        <p:sp>
          <p:nvSpPr>
            <p:cNvPr id="8" name="ホームベース 7">
              <a:extLst>
                <a:ext uri="{FF2B5EF4-FFF2-40B4-BE49-F238E27FC236}">
                  <a16:creationId xmlns:a16="http://schemas.microsoft.com/office/drawing/2014/main" id="{EC192E68-C82F-C116-E0EC-AE18CAD60E82}"/>
                </a:ext>
              </a:extLst>
            </p:cNvPr>
            <p:cNvSpPr/>
            <p:nvPr/>
          </p:nvSpPr>
          <p:spPr>
            <a:xfrm>
              <a:off x="1091234" y="2208013"/>
              <a:ext cx="3685490" cy="497552"/>
            </a:xfrm>
            <a:prstGeom prst="homePlate">
              <a:avLst>
                <a:gd name="adj" fmla="val 37521"/>
              </a:avLst>
            </a:prstGeom>
            <a:solidFill>
              <a:schemeClr val="accent6">
                <a:lumMod val="50000"/>
              </a:schemeClr>
            </a:solidFill>
            <a:ln w="25400">
              <a:solidFill>
                <a:schemeClr val="bg1"/>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463" b="1" dirty="0">
                  <a:latin typeface="+mj-ea"/>
                  <a:ea typeface="+mj-ea"/>
                  <a:cs typeface="Hiragino Kaku Gothic ProN W6" charset="-128"/>
                </a:rPr>
                <a:t>XXX</a:t>
              </a:r>
            </a:p>
          </p:txBody>
        </p:sp>
      </p:grpSp>
      <p:sp>
        <p:nvSpPr>
          <p:cNvPr id="12" name="テキスト ボックス 11">
            <a:extLst>
              <a:ext uri="{FF2B5EF4-FFF2-40B4-BE49-F238E27FC236}">
                <a16:creationId xmlns:a16="http://schemas.microsoft.com/office/drawing/2014/main" id="{2E8ECFE5-1CCF-8838-F9F9-F14A6DDFF6F9}"/>
              </a:ext>
            </a:extLst>
          </p:cNvPr>
          <p:cNvSpPr txBox="1"/>
          <p:nvPr/>
        </p:nvSpPr>
        <p:spPr>
          <a:xfrm>
            <a:off x="1249717" y="845270"/>
            <a:ext cx="7406570" cy="392415"/>
          </a:xfrm>
          <a:prstGeom prst="rect">
            <a:avLst/>
          </a:prstGeom>
          <a:noFill/>
        </p:spPr>
        <p:txBody>
          <a:bodyPr wrap="square" rtlCol="0">
            <a:spAutoFit/>
          </a:bodyPr>
          <a:lstStyle/>
          <a:p>
            <a:pPr algn="ctr"/>
            <a:r>
              <a:rPr lang="ja-JP" altLang="en-US" sz="1950" b="1">
                <a:latin typeface="+mj-ea"/>
                <a:ea typeface="+mj-ea"/>
                <a:cs typeface="Hiragino Kaku Gothic ProN W6" charset="-128"/>
              </a:rPr>
              <a:t>論点</a:t>
            </a:r>
            <a:r>
              <a:rPr lang="ja-JP" altLang="en-US" sz="1950" b="1">
                <a:latin typeface="+mj-ea"/>
                <a:ea typeface="+mj-ea"/>
                <a:cs typeface="Hiragino Kaku Gothic ProN W6" charset="-128"/>
                <a:sym typeface="Wingdings" pitchFamily="2" charset="2"/>
              </a:rPr>
              <a:t>：</a:t>
            </a:r>
            <a:r>
              <a:rPr lang="en-US" altLang="ja-JP" sz="1950" b="1" dirty="0">
                <a:latin typeface="+mj-ea"/>
                <a:ea typeface="+mj-ea"/>
                <a:cs typeface="Hiragino Kaku Gothic ProN W6" charset="-128"/>
                <a:sym typeface="Wingdings" pitchFamily="2" charset="2"/>
              </a:rPr>
              <a:t>XXX</a:t>
            </a:r>
            <a:r>
              <a:rPr lang="ja-JP" altLang="en-US" sz="1950" b="1">
                <a:latin typeface="+mj-ea"/>
                <a:ea typeface="+mj-ea"/>
                <a:cs typeface="Hiragino Kaku Gothic ProN W6" charset="-128"/>
              </a:rPr>
              <a:t>？</a:t>
            </a:r>
            <a:endParaRPr lang="ja-JP" altLang="en-US" sz="1950" b="1" dirty="0">
              <a:latin typeface="+mj-ea"/>
              <a:ea typeface="+mj-ea"/>
              <a:cs typeface="Hiragino Kaku Gothic ProN W6" charset="-128"/>
            </a:endParaRPr>
          </a:p>
        </p:txBody>
      </p:sp>
      <p:sp>
        <p:nvSpPr>
          <p:cNvPr id="13" name="二等辺三角形 32">
            <a:extLst>
              <a:ext uri="{FF2B5EF4-FFF2-40B4-BE49-F238E27FC236}">
                <a16:creationId xmlns:a16="http://schemas.microsoft.com/office/drawing/2014/main" id="{0AADB33F-935C-46A0-DEF5-53FA227D1066}"/>
              </a:ext>
            </a:extLst>
          </p:cNvPr>
          <p:cNvSpPr/>
          <p:nvPr/>
        </p:nvSpPr>
        <p:spPr>
          <a:xfrm rot="10800000">
            <a:off x="3493482" y="1272917"/>
            <a:ext cx="2919040" cy="346590"/>
          </a:xfrm>
          <a:prstGeom prst="triangle">
            <a:avLst/>
          </a:prstGeom>
          <a:solidFill>
            <a:schemeClr val="bg1">
              <a:lumMod val="50000"/>
            </a:schemeClr>
          </a:solidFill>
          <a:ln>
            <a:noFill/>
          </a:ln>
          <a:effectLst/>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625" dirty="0">
              <a:latin typeface="+mj-ea"/>
              <a:ea typeface="+mj-ea"/>
              <a:cs typeface="Hiragino Kaku Gothic ProN W3" charset="-128"/>
            </a:endParaRPr>
          </a:p>
        </p:txBody>
      </p:sp>
      <p:sp>
        <p:nvSpPr>
          <p:cNvPr id="15" name="三角形 14">
            <a:extLst>
              <a:ext uri="{FF2B5EF4-FFF2-40B4-BE49-F238E27FC236}">
                <a16:creationId xmlns:a16="http://schemas.microsoft.com/office/drawing/2014/main" id="{FBB586B8-921B-8280-D20E-B37BA575B801}"/>
              </a:ext>
            </a:extLst>
          </p:cNvPr>
          <p:cNvSpPr/>
          <p:nvPr/>
        </p:nvSpPr>
        <p:spPr>
          <a:xfrm>
            <a:off x="3367816" y="4489050"/>
            <a:ext cx="230176" cy="198428"/>
          </a:xfrm>
          <a:prstGeom prst="triangle">
            <a:avLst/>
          </a:prstGeom>
          <a:solidFill>
            <a:schemeClr val="accent5"/>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sz="1463" dirty="0">
              <a:latin typeface="+mj-ea"/>
              <a:ea typeface="+mj-ea"/>
            </a:endParaRPr>
          </a:p>
        </p:txBody>
      </p:sp>
      <p:sp>
        <p:nvSpPr>
          <p:cNvPr id="16" name="三角形 15">
            <a:extLst>
              <a:ext uri="{FF2B5EF4-FFF2-40B4-BE49-F238E27FC236}">
                <a16:creationId xmlns:a16="http://schemas.microsoft.com/office/drawing/2014/main" id="{BF331C01-66EF-030C-98D5-CF86441C3FFB}"/>
              </a:ext>
            </a:extLst>
          </p:cNvPr>
          <p:cNvSpPr/>
          <p:nvPr/>
        </p:nvSpPr>
        <p:spPr>
          <a:xfrm>
            <a:off x="9120166" y="4489050"/>
            <a:ext cx="230176" cy="198428"/>
          </a:xfrm>
          <a:prstGeom prst="triangle">
            <a:avLst/>
          </a:prstGeom>
          <a:solidFill>
            <a:schemeClr val="accent5"/>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sz="1463" dirty="0">
              <a:latin typeface="+mj-ea"/>
              <a:ea typeface="+mj-ea"/>
            </a:endParaRPr>
          </a:p>
        </p:txBody>
      </p:sp>
      <p:sp>
        <p:nvSpPr>
          <p:cNvPr id="17" name="テキスト ボックス 16">
            <a:extLst>
              <a:ext uri="{FF2B5EF4-FFF2-40B4-BE49-F238E27FC236}">
                <a16:creationId xmlns:a16="http://schemas.microsoft.com/office/drawing/2014/main" id="{F5A21281-60B7-BC3B-ED4A-CFFB8667E837}"/>
              </a:ext>
            </a:extLst>
          </p:cNvPr>
          <p:cNvSpPr txBox="1"/>
          <p:nvPr/>
        </p:nvSpPr>
        <p:spPr>
          <a:xfrm>
            <a:off x="2968377" y="4687477"/>
            <a:ext cx="1029055" cy="292388"/>
          </a:xfrm>
          <a:prstGeom prst="rect">
            <a:avLst/>
          </a:prstGeom>
          <a:noFill/>
        </p:spPr>
        <p:txBody>
          <a:bodyPr wrap="square" rtlCol="0">
            <a:spAutoFit/>
          </a:bodyPr>
          <a:lstStyle/>
          <a:p>
            <a:pPr algn="ctr"/>
            <a:r>
              <a:rPr lang="ja-JP" altLang="en-US" sz="1300" b="1">
                <a:latin typeface="+mj-ea"/>
                <a:ea typeface="+mj-ea"/>
                <a:cs typeface="Hiragino Kaku Gothic ProN W6" charset="-128"/>
              </a:rPr>
              <a:t>成果物</a:t>
            </a:r>
            <a:endParaRPr lang="en-US" altLang="ja-JP" sz="1300" b="1" dirty="0">
              <a:latin typeface="+mj-ea"/>
              <a:ea typeface="+mj-ea"/>
              <a:cs typeface="Hiragino Kaku Gothic ProN W6" charset="-128"/>
            </a:endParaRPr>
          </a:p>
        </p:txBody>
      </p:sp>
      <p:sp>
        <p:nvSpPr>
          <p:cNvPr id="18" name="テキスト ボックス 17">
            <a:extLst>
              <a:ext uri="{FF2B5EF4-FFF2-40B4-BE49-F238E27FC236}">
                <a16:creationId xmlns:a16="http://schemas.microsoft.com/office/drawing/2014/main" id="{E3E6A263-5567-E244-C499-F96301FDD1F6}"/>
              </a:ext>
            </a:extLst>
          </p:cNvPr>
          <p:cNvSpPr txBox="1"/>
          <p:nvPr/>
        </p:nvSpPr>
        <p:spPr>
          <a:xfrm>
            <a:off x="8848646" y="4687476"/>
            <a:ext cx="773221" cy="292388"/>
          </a:xfrm>
          <a:prstGeom prst="rect">
            <a:avLst/>
          </a:prstGeom>
          <a:noFill/>
        </p:spPr>
        <p:txBody>
          <a:bodyPr wrap="square" rtlCol="0">
            <a:spAutoFit/>
          </a:bodyPr>
          <a:lstStyle/>
          <a:p>
            <a:pPr algn="ctr"/>
            <a:r>
              <a:rPr lang="ja-JP" altLang="en-US" sz="1300" b="1">
                <a:latin typeface="+mj-ea"/>
                <a:ea typeface="+mj-ea"/>
                <a:cs typeface="Hiragino Kaku Gothic ProN W6" charset="-128"/>
              </a:rPr>
              <a:t>成果物</a:t>
            </a:r>
            <a:endParaRPr lang="ja-JP" altLang="en-US" sz="1300" b="1" dirty="0">
              <a:latin typeface="+mj-ea"/>
              <a:ea typeface="+mj-ea"/>
              <a:cs typeface="Hiragino Kaku Gothic ProN W6" charset="-128"/>
            </a:endParaRPr>
          </a:p>
        </p:txBody>
      </p:sp>
      <p:sp>
        <p:nvSpPr>
          <p:cNvPr id="19" name="三角形 18">
            <a:extLst>
              <a:ext uri="{FF2B5EF4-FFF2-40B4-BE49-F238E27FC236}">
                <a16:creationId xmlns:a16="http://schemas.microsoft.com/office/drawing/2014/main" id="{29D2620A-A65F-7E0D-3DD0-3D4989490B3F}"/>
              </a:ext>
            </a:extLst>
          </p:cNvPr>
          <p:cNvSpPr/>
          <p:nvPr/>
        </p:nvSpPr>
        <p:spPr>
          <a:xfrm>
            <a:off x="6245571" y="4489050"/>
            <a:ext cx="230176" cy="198428"/>
          </a:xfrm>
          <a:prstGeom prst="triangle">
            <a:avLst/>
          </a:prstGeom>
          <a:solidFill>
            <a:schemeClr val="accent5"/>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sz="1463" dirty="0">
              <a:latin typeface="+mj-ea"/>
              <a:ea typeface="+mj-ea"/>
            </a:endParaRPr>
          </a:p>
        </p:txBody>
      </p:sp>
      <p:sp>
        <p:nvSpPr>
          <p:cNvPr id="20" name="テキスト ボックス 19">
            <a:extLst>
              <a:ext uri="{FF2B5EF4-FFF2-40B4-BE49-F238E27FC236}">
                <a16:creationId xmlns:a16="http://schemas.microsoft.com/office/drawing/2014/main" id="{FFF2ABE1-EBCA-C57A-0C4B-D9E14DCFC76E}"/>
              </a:ext>
            </a:extLst>
          </p:cNvPr>
          <p:cNvSpPr txBox="1"/>
          <p:nvPr/>
        </p:nvSpPr>
        <p:spPr>
          <a:xfrm>
            <a:off x="5974049" y="4687476"/>
            <a:ext cx="773221" cy="292388"/>
          </a:xfrm>
          <a:prstGeom prst="rect">
            <a:avLst/>
          </a:prstGeom>
          <a:noFill/>
        </p:spPr>
        <p:txBody>
          <a:bodyPr wrap="square" rtlCol="0">
            <a:spAutoFit/>
          </a:bodyPr>
          <a:lstStyle/>
          <a:p>
            <a:pPr algn="ctr"/>
            <a:r>
              <a:rPr lang="ja-JP" altLang="en-US" sz="1300" b="1">
                <a:latin typeface="+mj-ea"/>
                <a:ea typeface="+mj-ea"/>
                <a:cs typeface="Hiragino Kaku Gothic ProN W6" charset="-128"/>
              </a:rPr>
              <a:t>成果物</a:t>
            </a:r>
            <a:endParaRPr lang="ja-JP" altLang="en-US" sz="1300" b="1" dirty="0">
              <a:latin typeface="+mj-ea"/>
              <a:ea typeface="+mj-ea"/>
              <a:cs typeface="Hiragino Kaku Gothic ProN W6" charset="-128"/>
            </a:endParaRPr>
          </a:p>
        </p:txBody>
      </p:sp>
      <p:sp>
        <p:nvSpPr>
          <p:cNvPr id="4" name="角丸四角形 3">
            <a:extLst>
              <a:ext uri="{FF2B5EF4-FFF2-40B4-BE49-F238E27FC236}">
                <a16:creationId xmlns:a16="http://schemas.microsoft.com/office/drawing/2014/main" id="{1CCA71F1-7E61-97C8-5E1E-2AA4A6A1E371}"/>
              </a:ext>
            </a:extLst>
          </p:cNvPr>
          <p:cNvSpPr/>
          <p:nvPr/>
        </p:nvSpPr>
        <p:spPr>
          <a:xfrm>
            <a:off x="7515225" y="96837"/>
            <a:ext cx="2278459" cy="307419"/>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63" b="1">
                <a:latin typeface="+mj-ea"/>
                <a:ea typeface="+mj-ea"/>
              </a:rPr>
              <a:t>中表紙：プロセス型</a:t>
            </a:r>
          </a:p>
        </p:txBody>
      </p:sp>
      <p:sp>
        <p:nvSpPr>
          <p:cNvPr id="5" name="角丸四角形 4">
            <a:extLst>
              <a:ext uri="{FF2B5EF4-FFF2-40B4-BE49-F238E27FC236}">
                <a16:creationId xmlns:a16="http://schemas.microsoft.com/office/drawing/2014/main" id="{AC445B65-7D44-CF01-81E4-340ACF1B3EA3}"/>
              </a:ext>
            </a:extLst>
          </p:cNvPr>
          <p:cNvSpPr/>
          <p:nvPr/>
        </p:nvSpPr>
        <p:spPr>
          <a:xfrm>
            <a:off x="171451" y="1746647"/>
            <a:ext cx="3691310" cy="3902496"/>
          </a:xfrm>
          <a:prstGeom prst="roundRect">
            <a:avLst>
              <a:gd name="adj" fmla="val 3071"/>
            </a:avLst>
          </a:prstGeom>
          <a:ln w="38100">
            <a:solidFill>
              <a:schemeClr val="accent5"/>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sz="1463" dirty="0">
              <a:latin typeface="Segoe UI" panose="020B0502040204020203" pitchFamily="34" charset="0"/>
              <a:ea typeface="Hiragino Kaku Gothic ProN W3" charset="-128"/>
            </a:endParaRPr>
          </a:p>
        </p:txBody>
      </p:sp>
    </p:spTree>
    <p:extLst>
      <p:ext uri="{BB962C8B-B14F-4D97-AF65-F5344CB8AC3E}">
        <p14:creationId xmlns:p14="http://schemas.microsoft.com/office/powerpoint/2010/main" val="2197787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プレースホルダー 3">
            <a:extLst>
              <a:ext uri="{FF2B5EF4-FFF2-40B4-BE49-F238E27FC236}">
                <a16:creationId xmlns:a16="http://schemas.microsoft.com/office/drawing/2014/main" id="{87079587-4200-48EE-A160-01CC7C2BAD38}"/>
              </a:ext>
            </a:extLst>
          </p:cNvPr>
          <p:cNvSpPr>
            <a:spLocks noGrp="1"/>
          </p:cNvSpPr>
          <p:nvPr>
            <p:ph type="body" sz="quarter" idx="12"/>
          </p:nvPr>
        </p:nvSpPr>
        <p:spPr>
          <a:xfrm>
            <a:off x="273051" y="2430619"/>
            <a:ext cx="3076902" cy="1475513"/>
          </a:xfrm>
        </p:spPr>
        <p:txBody>
          <a:bodyPr/>
          <a:lstStyle/>
          <a:p>
            <a:r>
              <a:rPr kumimoji="1" lang="en-US" altLang="ja-JP" dirty="0"/>
              <a:t>XXX</a:t>
            </a:r>
          </a:p>
          <a:p>
            <a:pPr lvl="1"/>
            <a:r>
              <a:rPr lang="en-US" altLang="ja-JP" dirty="0"/>
              <a:t>XXX</a:t>
            </a:r>
            <a:endParaRPr kumimoji="1" lang="ja-JP" altLang="en-US"/>
          </a:p>
        </p:txBody>
      </p:sp>
      <p:sp>
        <p:nvSpPr>
          <p:cNvPr id="21" name="テキスト プレースホルダー 3">
            <a:extLst>
              <a:ext uri="{FF2B5EF4-FFF2-40B4-BE49-F238E27FC236}">
                <a16:creationId xmlns:a16="http://schemas.microsoft.com/office/drawing/2014/main" id="{B7E396B0-D942-868B-6ED7-FB8EBFF98ED6}"/>
              </a:ext>
            </a:extLst>
          </p:cNvPr>
          <p:cNvSpPr txBox="1">
            <a:spLocks/>
          </p:cNvSpPr>
          <p:nvPr/>
        </p:nvSpPr>
        <p:spPr>
          <a:xfrm>
            <a:off x="3409008" y="2430619"/>
            <a:ext cx="3076902" cy="14755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a:t>XXX</a:t>
            </a:r>
          </a:p>
          <a:p>
            <a:pPr lvl="1"/>
            <a:r>
              <a:rPr lang="en-US" altLang="ja-JP"/>
              <a:t>XXX</a:t>
            </a:r>
            <a:endParaRPr lang="ja-JP" altLang="en-US"/>
          </a:p>
        </p:txBody>
      </p:sp>
      <p:sp>
        <p:nvSpPr>
          <p:cNvPr id="22" name="テキスト プレースホルダー 3">
            <a:extLst>
              <a:ext uri="{FF2B5EF4-FFF2-40B4-BE49-F238E27FC236}">
                <a16:creationId xmlns:a16="http://schemas.microsoft.com/office/drawing/2014/main" id="{32B0E033-5649-0BC5-814A-29BE7C922FC7}"/>
              </a:ext>
            </a:extLst>
          </p:cNvPr>
          <p:cNvSpPr txBox="1">
            <a:spLocks/>
          </p:cNvSpPr>
          <p:nvPr/>
        </p:nvSpPr>
        <p:spPr>
          <a:xfrm>
            <a:off x="6544965" y="2430619"/>
            <a:ext cx="3076902" cy="14755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a:t>XXX</a:t>
            </a:r>
          </a:p>
          <a:p>
            <a:pPr lvl="1"/>
            <a:r>
              <a:rPr lang="en-US" altLang="ja-JP"/>
              <a:t>XXX</a:t>
            </a:r>
            <a:endParaRPr lang="ja-JP" altLang="en-US"/>
          </a:p>
        </p:txBody>
      </p:sp>
      <p:sp>
        <p:nvSpPr>
          <p:cNvPr id="2" name="タイトル 1">
            <a:extLst>
              <a:ext uri="{FF2B5EF4-FFF2-40B4-BE49-F238E27FC236}">
                <a16:creationId xmlns:a16="http://schemas.microsoft.com/office/drawing/2014/main" id="{EB0C00EE-3A4F-6E64-AAF0-3E945D625B5F}"/>
              </a:ext>
            </a:extLst>
          </p:cNvPr>
          <p:cNvSpPr>
            <a:spLocks noGrp="1"/>
          </p:cNvSpPr>
          <p:nvPr>
            <p:ph type="title"/>
          </p:nvPr>
        </p:nvSpPr>
        <p:spPr/>
        <p:txBody>
          <a:bodyPr>
            <a:normAutofit/>
          </a:bodyPr>
          <a:lstStyle/>
          <a:p>
            <a:r>
              <a:rPr lang="ja-JP" altLang="en-US"/>
              <a:t>本日の内容</a:t>
            </a:r>
          </a:p>
        </p:txBody>
      </p:sp>
      <p:sp>
        <p:nvSpPr>
          <p:cNvPr id="3" name="テキスト プレースホルダー 2">
            <a:extLst>
              <a:ext uri="{FF2B5EF4-FFF2-40B4-BE49-F238E27FC236}">
                <a16:creationId xmlns:a16="http://schemas.microsoft.com/office/drawing/2014/main" id="{118FB22F-F64E-877B-35B0-E19C8D5A8AFC}"/>
              </a:ext>
            </a:extLst>
          </p:cNvPr>
          <p:cNvSpPr>
            <a:spLocks noGrp="1"/>
          </p:cNvSpPr>
          <p:nvPr>
            <p:ph type="body" sz="quarter" idx="11"/>
          </p:nvPr>
        </p:nvSpPr>
        <p:spPr/>
        <p:txBody>
          <a:bodyPr/>
          <a:lstStyle/>
          <a:p>
            <a:endParaRPr lang="ja-JP" altLang="en-US"/>
          </a:p>
        </p:txBody>
      </p:sp>
      <p:sp>
        <p:nvSpPr>
          <p:cNvPr id="6" name="ホームベース 5">
            <a:extLst>
              <a:ext uri="{FF2B5EF4-FFF2-40B4-BE49-F238E27FC236}">
                <a16:creationId xmlns:a16="http://schemas.microsoft.com/office/drawing/2014/main" id="{94FE26BF-4CAB-5BF8-134A-F48F406633DE}"/>
              </a:ext>
            </a:extLst>
          </p:cNvPr>
          <p:cNvSpPr/>
          <p:nvPr/>
        </p:nvSpPr>
        <p:spPr>
          <a:xfrm>
            <a:off x="6371642" y="1865476"/>
            <a:ext cx="3257746" cy="404261"/>
          </a:xfrm>
          <a:prstGeom prst="homePlate">
            <a:avLst>
              <a:gd name="adj" fmla="val 37521"/>
            </a:avLst>
          </a:prstGeom>
          <a:solidFill>
            <a:schemeClr val="accent6">
              <a:lumMod val="50000"/>
            </a:schemeClr>
          </a:solidFill>
          <a:ln w="25400">
            <a:solidFill>
              <a:schemeClr val="bg1"/>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463" b="1" dirty="0">
                <a:latin typeface="+mj-ea"/>
                <a:ea typeface="+mj-ea"/>
                <a:cs typeface="Hiragino Kaku Gothic ProN W6" charset="-128"/>
              </a:rPr>
              <a:t>XXX</a:t>
            </a:r>
          </a:p>
        </p:txBody>
      </p:sp>
      <p:sp>
        <p:nvSpPr>
          <p:cNvPr id="7" name="ホームベース 6">
            <a:extLst>
              <a:ext uri="{FF2B5EF4-FFF2-40B4-BE49-F238E27FC236}">
                <a16:creationId xmlns:a16="http://schemas.microsoft.com/office/drawing/2014/main" id="{4F61E4A1-89D3-C9F5-DE05-0ED612A8A0C7}"/>
              </a:ext>
            </a:extLst>
          </p:cNvPr>
          <p:cNvSpPr/>
          <p:nvPr/>
        </p:nvSpPr>
        <p:spPr>
          <a:xfrm>
            <a:off x="3324227" y="1865476"/>
            <a:ext cx="3257746" cy="404261"/>
          </a:xfrm>
          <a:prstGeom prst="homePlate">
            <a:avLst>
              <a:gd name="adj" fmla="val 37521"/>
            </a:avLst>
          </a:prstGeom>
          <a:solidFill>
            <a:schemeClr val="accent6">
              <a:lumMod val="50000"/>
            </a:schemeClr>
          </a:solidFill>
          <a:ln w="25400">
            <a:solidFill>
              <a:schemeClr val="bg1"/>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463" b="1" dirty="0">
                <a:latin typeface="+mj-ea"/>
                <a:ea typeface="+mj-ea"/>
                <a:cs typeface="Hiragino Kaku Gothic ProN W6" charset="-128"/>
              </a:rPr>
              <a:t>XXX</a:t>
            </a:r>
          </a:p>
        </p:txBody>
      </p:sp>
      <p:sp>
        <p:nvSpPr>
          <p:cNvPr id="12" name="テキスト ボックス 11">
            <a:extLst>
              <a:ext uri="{FF2B5EF4-FFF2-40B4-BE49-F238E27FC236}">
                <a16:creationId xmlns:a16="http://schemas.microsoft.com/office/drawing/2014/main" id="{2E8ECFE5-1CCF-8838-F9F9-F14A6DDFF6F9}"/>
              </a:ext>
            </a:extLst>
          </p:cNvPr>
          <p:cNvSpPr txBox="1"/>
          <p:nvPr/>
        </p:nvSpPr>
        <p:spPr>
          <a:xfrm>
            <a:off x="1249717" y="845270"/>
            <a:ext cx="7406570" cy="392415"/>
          </a:xfrm>
          <a:prstGeom prst="rect">
            <a:avLst/>
          </a:prstGeom>
          <a:noFill/>
        </p:spPr>
        <p:txBody>
          <a:bodyPr wrap="square" rtlCol="0">
            <a:spAutoFit/>
          </a:bodyPr>
          <a:lstStyle/>
          <a:p>
            <a:pPr algn="ctr"/>
            <a:r>
              <a:rPr lang="ja-JP" altLang="en-US" sz="1950" b="1">
                <a:latin typeface="+mj-ea"/>
                <a:ea typeface="+mj-ea"/>
                <a:cs typeface="Hiragino Kaku Gothic ProN W6" charset="-128"/>
              </a:rPr>
              <a:t>論点</a:t>
            </a:r>
            <a:r>
              <a:rPr lang="ja-JP" altLang="en-US" sz="1950" b="1">
                <a:latin typeface="+mj-ea"/>
                <a:ea typeface="+mj-ea"/>
                <a:cs typeface="Hiragino Kaku Gothic ProN W6" charset="-128"/>
                <a:sym typeface="Wingdings" pitchFamily="2" charset="2"/>
              </a:rPr>
              <a:t>：</a:t>
            </a:r>
            <a:r>
              <a:rPr lang="en-US" altLang="ja-JP" sz="1950" b="1" dirty="0">
                <a:latin typeface="+mj-ea"/>
                <a:ea typeface="+mj-ea"/>
                <a:cs typeface="Hiragino Kaku Gothic ProN W6" charset="-128"/>
                <a:sym typeface="Wingdings" pitchFamily="2" charset="2"/>
              </a:rPr>
              <a:t>XXX</a:t>
            </a:r>
            <a:r>
              <a:rPr lang="ja-JP" altLang="en-US" sz="1950" b="1">
                <a:latin typeface="+mj-ea"/>
                <a:ea typeface="+mj-ea"/>
                <a:cs typeface="Hiragino Kaku Gothic ProN W6" charset="-128"/>
              </a:rPr>
              <a:t>？</a:t>
            </a:r>
            <a:endParaRPr lang="ja-JP" altLang="en-US" sz="1950" b="1" dirty="0">
              <a:latin typeface="+mj-ea"/>
              <a:ea typeface="+mj-ea"/>
              <a:cs typeface="Hiragino Kaku Gothic ProN W6" charset="-128"/>
            </a:endParaRPr>
          </a:p>
        </p:txBody>
      </p:sp>
      <p:sp>
        <p:nvSpPr>
          <p:cNvPr id="13" name="二等辺三角形 32">
            <a:extLst>
              <a:ext uri="{FF2B5EF4-FFF2-40B4-BE49-F238E27FC236}">
                <a16:creationId xmlns:a16="http://schemas.microsoft.com/office/drawing/2014/main" id="{0AADB33F-935C-46A0-DEF5-53FA227D1066}"/>
              </a:ext>
            </a:extLst>
          </p:cNvPr>
          <p:cNvSpPr/>
          <p:nvPr/>
        </p:nvSpPr>
        <p:spPr>
          <a:xfrm rot="10800000">
            <a:off x="3493482" y="1272917"/>
            <a:ext cx="2919040" cy="346590"/>
          </a:xfrm>
          <a:prstGeom prst="triangle">
            <a:avLst/>
          </a:prstGeom>
          <a:solidFill>
            <a:schemeClr val="bg1">
              <a:lumMod val="50000"/>
            </a:schemeClr>
          </a:solidFill>
          <a:ln>
            <a:noFill/>
          </a:ln>
          <a:effectLst/>
        </p:spPr>
        <p:style>
          <a:lnRef idx="1">
            <a:schemeClr val="accent3"/>
          </a:lnRef>
          <a:fillRef idx="3">
            <a:schemeClr val="accent3"/>
          </a:fillRef>
          <a:effectRef idx="2">
            <a:schemeClr val="accent3"/>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625" dirty="0">
              <a:latin typeface="+mj-ea"/>
              <a:ea typeface="+mj-ea"/>
              <a:cs typeface="Hiragino Kaku Gothic ProN W3" charset="-128"/>
            </a:endParaRPr>
          </a:p>
        </p:txBody>
      </p:sp>
      <p:sp>
        <p:nvSpPr>
          <p:cNvPr id="16" name="三角形 15">
            <a:extLst>
              <a:ext uri="{FF2B5EF4-FFF2-40B4-BE49-F238E27FC236}">
                <a16:creationId xmlns:a16="http://schemas.microsoft.com/office/drawing/2014/main" id="{BF331C01-66EF-030C-98D5-CF86441C3FFB}"/>
              </a:ext>
            </a:extLst>
          </p:cNvPr>
          <p:cNvSpPr/>
          <p:nvPr/>
        </p:nvSpPr>
        <p:spPr>
          <a:xfrm>
            <a:off x="9120166" y="4489050"/>
            <a:ext cx="230176" cy="198428"/>
          </a:xfrm>
          <a:prstGeom prst="triangle">
            <a:avLst/>
          </a:prstGeom>
          <a:solidFill>
            <a:schemeClr val="accent5"/>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sz="1463" dirty="0">
              <a:latin typeface="+mj-ea"/>
              <a:ea typeface="+mj-ea"/>
            </a:endParaRPr>
          </a:p>
        </p:txBody>
      </p:sp>
      <p:sp>
        <p:nvSpPr>
          <p:cNvPr id="18" name="テキスト ボックス 17">
            <a:extLst>
              <a:ext uri="{FF2B5EF4-FFF2-40B4-BE49-F238E27FC236}">
                <a16:creationId xmlns:a16="http://schemas.microsoft.com/office/drawing/2014/main" id="{E3E6A263-5567-E244-C499-F96301FDD1F6}"/>
              </a:ext>
            </a:extLst>
          </p:cNvPr>
          <p:cNvSpPr txBox="1"/>
          <p:nvPr/>
        </p:nvSpPr>
        <p:spPr>
          <a:xfrm>
            <a:off x="8848646" y="4687476"/>
            <a:ext cx="773221" cy="292388"/>
          </a:xfrm>
          <a:prstGeom prst="rect">
            <a:avLst/>
          </a:prstGeom>
          <a:noFill/>
        </p:spPr>
        <p:txBody>
          <a:bodyPr wrap="square" rtlCol="0">
            <a:spAutoFit/>
          </a:bodyPr>
          <a:lstStyle/>
          <a:p>
            <a:pPr algn="ctr"/>
            <a:r>
              <a:rPr lang="ja-JP" altLang="en-US" sz="1300" b="1">
                <a:latin typeface="+mj-ea"/>
                <a:ea typeface="+mj-ea"/>
                <a:cs typeface="Hiragino Kaku Gothic ProN W6" charset="-128"/>
              </a:rPr>
              <a:t>成果物</a:t>
            </a:r>
            <a:endParaRPr lang="ja-JP" altLang="en-US" sz="1300" b="1" dirty="0">
              <a:latin typeface="+mj-ea"/>
              <a:ea typeface="+mj-ea"/>
              <a:cs typeface="Hiragino Kaku Gothic ProN W6" charset="-128"/>
            </a:endParaRPr>
          </a:p>
        </p:txBody>
      </p:sp>
      <p:sp>
        <p:nvSpPr>
          <p:cNvPr id="19" name="三角形 18">
            <a:extLst>
              <a:ext uri="{FF2B5EF4-FFF2-40B4-BE49-F238E27FC236}">
                <a16:creationId xmlns:a16="http://schemas.microsoft.com/office/drawing/2014/main" id="{29D2620A-A65F-7E0D-3DD0-3D4989490B3F}"/>
              </a:ext>
            </a:extLst>
          </p:cNvPr>
          <p:cNvSpPr/>
          <p:nvPr/>
        </p:nvSpPr>
        <p:spPr>
          <a:xfrm>
            <a:off x="6245571" y="4489050"/>
            <a:ext cx="230176" cy="198428"/>
          </a:xfrm>
          <a:prstGeom prst="triangle">
            <a:avLst/>
          </a:prstGeom>
          <a:solidFill>
            <a:schemeClr val="accent5"/>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sz="1463" dirty="0">
              <a:latin typeface="+mj-ea"/>
              <a:ea typeface="+mj-ea"/>
            </a:endParaRPr>
          </a:p>
        </p:txBody>
      </p:sp>
      <p:sp>
        <p:nvSpPr>
          <p:cNvPr id="20" name="テキスト ボックス 19">
            <a:extLst>
              <a:ext uri="{FF2B5EF4-FFF2-40B4-BE49-F238E27FC236}">
                <a16:creationId xmlns:a16="http://schemas.microsoft.com/office/drawing/2014/main" id="{FFF2ABE1-EBCA-C57A-0C4B-D9E14DCFC76E}"/>
              </a:ext>
            </a:extLst>
          </p:cNvPr>
          <p:cNvSpPr txBox="1"/>
          <p:nvPr/>
        </p:nvSpPr>
        <p:spPr>
          <a:xfrm>
            <a:off x="5974049" y="4687476"/>
            <a:ext cx="773221" cy="292388"/>
          </a:xfrm>
          <a:prstGeom prst="rect">
            <a:avLst/>
          </a:prstGeom>
          <a:noFill/>
        </p:spPr>
        <p:txBody>
          <a:bodyPr wrap="square" rtlCol="0">
            <a:spAutoFit/>
          </a:bodyPr>
          <a:lstStyle/>
          <a:p>
            <a:pPr algn="ctr"/>
            <a:r>
              <a:rPr lang="ja-JP" altLang="en-US" sz="1300" b="1">
                <a:latin typeface="+mj-ea"/>
                <a:ea typeface="+mj-ea"/>
                <a:cs typeface="Hiragino Kaku Gothic ProN W6" charset="-128"/>
              </a:rPr>
              <a:t>成果物</a:t>
            </a:r>
            <a:endParaRPr lang="ja-JP" altLang="en-US" sz="1300" b="1" dirty="0">
              <a:latin typeface="+mj-ea"/>
              <a:ea typeface="+mj-ea"/>
              <a:cs typeface="Hiragino Kaku Gothic ProN W6" charset="-128"/>
            </a:endParaRPr>
          </a:p>
        </p:txBody>
      </p:sp>
      <p:sp>
        <p:nvSpPr>
          <p:cNvPr id="4" name="角丸四角形 3">
            <a:extLst>
              <a:ext uri="{FF2B5EF4-FFF2-40B4-BE49-F238E27FC236}">
                <a16:creationId xmlns:a16="http://schemas.microsoft.com/office/drawing/2014/main" id="{1CCA71F1-7E61-97C8-5E1E-2AA4A6A1E371}"/>
              </a:ext>
            </a:extLst>
          </p:cNvPr>
          <p:cNvSpPr/>
          <p:nvPr/>
        </p:nvSpPr>
        <p:spPr>
          <a:xfrm>
            <a:off x="7515225" y="96837"/>
            <a:ext cx="2278459" cy="307419"/>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63" b="1">
                <a:latin typeface="+mj-ea"/>
                <a:ea typeface="+mj-ea"/>
              </a:rPr>
              <a:t>中表紙：プロセス型</a:t>
            </a:r>
          </a:p>
        </p:txBody>
      </p:sp>
      <p:sp>
        <p:nvSpPr>
          <p:cNvPr id="5" name="正方形/長方形 4">
            <a:extLst>
              <a:ext uri="{FF2B5EF4-FFF2-40B4-BE49-F238E27FC236}">
                <a16:creationId xmlns:a16="http://schemas.microsoft.com/office/drawing/2014/main" id="{81278CA8-D741-E3CD-D100-C4A21DA517D5}"/>
              </a:ext>
            </a:extLst>
          </p:cNvPr>
          <p:cNvSpPr/>
          <p:nvPr/>
        </p:nvSpPr>
        <p:spPr>
          <a:xfrm>
            <a:off x="3053061" y="1682353"/>
            <a:ext cx="6613996" cy="4007421"/>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8" name="ホームベース 7">
            <a:extLst>
              <a:ext uri="{FF2B5EF4-FFF2-40B4-BE49-F238E27FC236}">
                <a16:creationId xmlns:a16="http://schemas.microsoft.com/office/drawing/2014/main" id="{EC192E68-C82F-C116-E0EC-AE18CAD60E82}"/>
              </a:ext>
            </a:extLst>
          </p:cNvPr>
          <p:cNvSpPr/>
          <p:nvPr/>
        </p:nvSpPr>
        <p:spPr>
          <a:xfrm>
            <a:off x="273053" y="1865476"/>
            <a:ext cx="3257746" cy="404261"/>
          </a:xfrm>
          <a:prstGeom prst="homePlate">
            <a:avLst>
              <a:gd name="adj" fmla="val 37521"/>
            </a:avLst>
          </a:prstGeom>
          <a:solidFill>
            <a:schemeClr val="accent6">
              <a:lumMod val="50000"/>
            </a:schemeClr>
          </a:solidFill>
          <a:ln w="25400">
            <a:solidFill>
              <a:schemeClr val="bg1"/>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463" b="1" dirty="0">
                <a:latin typeface="+mj-ea"/>
                <a:ea typeface="+mj-ea"/>
                <a:cs typeface="Hiragino Kaku Gothic ProN W6" charset="-128"/>
              </a:rPr>
              <a:t>XXX</a:t>
            </a:r>
          </a:p>
        </p:txBody>
      </p:sp>
      <p:sp>
        <p:nvSpPr>
          <p:cNvPr id="15" name="三角形 14">
            <a:extLst>
              <a:ext uri="{FF2B5EF4-FFF2-40B4-BE49-F238E27FC236}">
                <a16:creationId xmlns:a16="http://schemas.microsoft.com/office/drawing/2014/main" id="{FBB586B8-921B-8280-D20E-B37BA575B801}"/>
              </a:ext>
            </a:extLst>
          </p:cNvPr>
          <p:cNvSpPr/>
          <p:nvPr/>
        </p:nvSpPr>
        <p:spPr>
          <a:xfrm>
            <a:off x="3367816" y="4489050"/>
            <a:ext cx="230176" cy="198428"/>
          </a:xfrm>
          <a:prstGeom prst="triangle">
            <a:avLst/>
          </a:prstGeom>
          <a:solidFill>
            <a:schemeClr val="accent5"/>
          </a:solidFill>
          <a:ln>
            <a:no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sz="1463" dirty="0">
              <a:latin typeface="+mj-ea"/>
              <a:ea typeface="+mj-ea"/>
            </a:endParaRPr>
          </a:p>
        </p:txBody>
      </p:sp>
      <p:sp>
        <p:nvSpPr>
          <p:cNvPr id="17" name="テキスト ボックス 16">
            <a:extLst>
              <a:ext uri="{FF2B5EF4-FFF2-40B4-BE49-F238E27FC236}">
                <a16:creationId xmlns:a16="http://schemas.microsoft.com/office/drawing/2014/main" id="{F5A21281-60B7-BC3B-ED4A-CFFB8667E837}"/>
              </a:ext>
            </a:extLst>
          </p:cNvPr>
          <p:cNvSpPr txBox="1"/>
          <p:nvPr/>
        </p:nvSpPr>
        <p:spPr>
          <a:xfrm>
            <a:off x="2968377" y="4687477"/>
            <a:ext cx="1029055" cy="292388"/>
          </a:xfrm>
          <a:prstGeom prst="rect">
            <a:avLst/>
          </a:prstGeom>
          <a:noFill/>
        </p:spPr>
        <p:txBody>
          <a:bodyPr wrap="square" rtlCol="0">
            <a:spAutoFit/>
          </a:bodyPr>
          <a:lstStyle/>
          <a:p>
            <a:pPr algn="ctr"/>
            <a:r>
              <a:rPr lang="ja-JP" altLang="en-US" sz="1300" b="1">
                <a:latin typeface="+mj-ea"/>
                <a:ea typeface="+mj-ea"/>
                <a:cs typeface="Hiragino Kaku Gothic ProN W6" charset="-128"/>
              </a:rPr>
              <a:t>成果物</a:t>
            </a:r>
            <a:endParaRPr lang="en-US" altLang="ja-JP" sz="1300" b="1" dirty="0">
              <a:latin typeface="+mj-ea"/>
              <a:ea typeface="+mj-ea"/>
              <a:cs typeface="Hiragino Kaku Gothic ProN W6" charset="-128"/>
            </a:endParaRPr>
          </a:p>
        </p:txBody>
      </p:sp>
    </p:spTree>
    <p:extLst>
      <p:ext uri="{BB962C8B-B14F-4D97-AF65-F5344CB8AC3E}">
        <p14:creationId xmlns:p14="http://schemas.microsoft.com/office/powerpoint/2010/main" val="4188457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FBE45B-5D75-752F-0E07-8CF352AAA965}"/>
              </a:ext>
            </a:extLst>
          </p:cNvPr>
          <p:cNvSpPr>
            <a:spLocks noGrp="1"/>
          </p:cNvSpPr>
          <p:nvPr>
            <p:ph type="title"/>
          </p:nvPr>
        </p:nvSpPr>
        <p:spPr/>
        <p:txBody>
          <a:bodyPr/>
          <a:lstStyle/>
          <a:p>
            <a:r>
              <a:rPr kumimoji="1" lang="ja-JP" altLang="en-US"/>
              <a:t>本日のまとめ</a:t>
            </a:r>
          </a:p>
        </p:txBody>
      </p:sp>
      <p:sp>
        <p:nvSpPr>
          <p:cNvPr id="3" name="テキスト プレースホルダー 2">
            <a:extLst>
              <a:ext uri="{FF2B5EF4-FFF2-40B4-BE49-F238E27FC236}">
                <a16:creationId xmlns:a16="http://schemas.microsoft.com/office/drawing/2014/main" id="{B8630A5F-1AA7-AD5A-3EE8-7EA098C40C75}"/>
              </a:ext>
            </a:extLst>
          </p:cNvPr>
          <p:cNvSpPr>
            <a:spLocks noGrp="1"/>
          </p:cNvSpPr>
          <p:nvPr>
            <p:ph type="body" sz="quarter" idx="11"/>
          </p:nvPr>
        </p:nvSpPr>
        <p:spPr/>
        <p:txBody>
          <a:bodyPr/>
          <a:lstStyle/>
          <a:p>
            <a:endParaRPr kumimoji="1" lang="ja-JP" altLang="en-US"/>
          </a:p>
        </p:txBody>
      </p:sp>
      <p:sp>
        <p:nvSpPr>
          <p:cNvPr id="4" name="テキスト プレースホルダー 3">
            <a:extLst>
              <a:ext uri="{FF2B5EF4-FFF2-40B4-BE49-F238E27FC236}">
                <a16:creationId xmlns:a16="http://schemas.microsoft.com/office/drawing/2014/main" id="{E74D55C6-1C64-A013-E353-2EF56154E7DF}"/>
              </a:ext>
            </a:extLst>
          </p:cNvPr>
          <p:cNvSpPr>
            <a:spLocks noGrp="1"/>
          </p:cNvSpPr>
          <p:nvPr>
            <p:ph type="body" sz="quarter" idx="12"/>
          </p:nvPr>
        </p:nvSpPr>
        <p:spPr/>
        <p:txBody>
          <a:bodyPr/>
          <a:lstStyle/>
          <a:p>
            <a:pPr marL="0" indent="0">
              <a:buNone/>
            </a:pPr>
            <a:r>
              <a:rPr lang="ja-JP" altLang="en-US" b="1">
                <a:latin typeface="+mj-ea"/>
                <a:ea typeface="+mj-ea"/>
              </a:rPr>
              <a:t>＜</a:t>
            </a:r>
            <a:r>
              <a:rPr lang="en-US" altLang="ja-JP" b="1" dirty="0">
                <a:latin typeface="+mj-ea"/>
                <a:ea typeface="+mj-ea"/>
              </a:rPr>
              <a:t>XXX</a:t>
            </a:r>
            <a:r>
              <a:rPr lang="ja-JP" altLang="en-US" b="1">
                <a:latin typeface="+mj-ea"/>
                <a:ea typeface="+mj-ea"/>
              </a:rPr>
              <a:t>＞</a:t>
            </a:r>
            <a:endParaRPr lang="en-US" altLang="ja-JP" b="1" dirty="0">
              <a:latin typeface="+mj-ea"/>
              <a:ea typeface="+mj-ea"/>
            </a:endParaRPr>
          </a:p>
          <a:p>
            <a:r>
              <a:rPr kumimoji="1" lang="en-US" altLang="ja-JP" dirty="0"/>
              <a:t>XXX</a:t>
            </a:r>
          </a:p>
          <a:p>
            <a:endParaRPr lang="en-US" altLang="ja-JP" dirty="0"/>
          </a:p>
          <a:p>
            <a:endParaRPr lang="en-US" altLang="ja-JP" dirty="0"/>
          </a:p>
          <a:p>
            <a:pPr marL="0" indent="0">
              <a:buNone/>
            </a:pPr>
            <a:r>
              <a:rPr lang="ja-JP" altLang="en-US" b="1">
                <a:latin typeface="+mj-ea"/>
                <a:ea typeface="+mj-ea"/>
              </a:rPr>
              <a:t>＜</a:t>
            </a:r>
            <a:r>
              <a:rPr lang="en-US" altLang="ja-JP" b="1" dirty="0">
                <a:latin typeface="+mj-ea"/>
                <a:ea typeface="+mj-ea"/>
              </a:rPr>
              <a:t>XXX</a:t>
            </a:r>
            <a:r>
              <a:rPr lang="ja-JP" altLang="en-US" b="1">
                <a:latin typeface="+mj-ea"/>
                <a:ea typeface="+mj-ea"/>
              </a:rPr>
              <a:t>＞</a:t>
            </a:r>
            <a:endParaRPr lang="en-US" altLang="ja-JP" b="1" dirty="0">
              <a:latin typeface="+mj-ea"/>
              <a:ea typeface="+mj-ea"/>
            </a:endParaRPr>
          </a:p>
          <a:p>
            <a:r>
              <a:rPr kumimoji="1" lang="en-US" altLang="ja-JP" dirty="0"/>
              <a:t>XXX</a:t>
            </a:r>
          </a:p>
          <a:p>
            <a:endParaRPr lang="en-US" altLang="ja-JP" dirty="0"/>
          </a:p>
          <a:p>
            <a:endParaRPr kumimoji="1" lang="ja-JP" altLang="en-US"/>
          </a:p>
        </p:txBody>
      </p:sp>
      <p:sp>
        <p:nvSpPr>
          <p:cNvPr id="5" name="角丸四角形 4">
            <a:extLst>
              <a:ext uri="{FF2B5EF4-FFF2-40B4-BE49-F238E27FC236}">
                <a16:creationId xmlns:a16="http://schemas.microsoft.com/office/drawing/2014/main" id="{199FF2D3-412B-E8F5-4AF7-04B5C35A25D5}"/>
              </a:ext>
            </a:extLst>
          </p:cNvPr>
          <p:cNvSpPr/>
          <p:nvPr/>
        </p:nvSpPr>
        <p:spPr>
          <a:xfrm>
            <a:off x="8265318" y="96837"/>
            <a:ext cx="1528365" cy="307419"/>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63" b="1">
                <a:latin typeface="+mj-ea"/>
                <a:ea typeface="+mj-ea"/>
              </a:rPr>
              <a:t>まとめスライド</a:t>
            </a:r>
          </a:p>
        </p:txBody>
      </p:sp>
    </p:spTree>
    <p:extLst>
      <p:ext uri="{BB962C8B-B14F-4D97-AF65-F5344CB8AC3E}">
        <p14:creationId xmlns:p14="http://schemas.microsoft.com/office/powerpoint/2010/main" val="25374734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D3843DB-D8A7-2B5A-A7D4-041FA9B85138}"/>
              </a:ext>
            </a:extLst>
          </p:cNvPr>
          <p:cNvSpPr/>
          <p:nvPr/>
        </p:nvSpPr>
        <p:spPr>
          <a:xfrm>
            <a:off x="0" y="4348618"/>
            <a:ext cx="9906000" cy="101936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7" name="テキスト ボックス 6">
            <a:extLst>
              <a:ext uri="{FF2B5EF4-FFF2-40B4-BE49-F238E27FC236}">
                <a16:creationId xmlns:a16="http://schemas.microsoft.com/office/drawing/2014/main" id="{43FB1131-D17C-742F-66FE-D2DCE216FEC9}"/>
              </a:ext>
            </a:extLst>
          </p:cNvPr>
          <p:cNvSpPr txBox="1"/>
          <p:nvPr/>
        </p:nvSpPr>
        <p:spPr>
          <a:xfrm>
            <a:off x="273050" y="1515976"/>
            <a:ext cx="9359900" cy="3843360"/>
          </a:xfrm>
          <a:prstGeom prst="rect">
            <a:avLst/>
          </a:prstGeom>
          <a:noFill/>
        </p:spPr>
        <p:txBody>
          <a:bodyPr wrap="square" rtlCol="0">
            <a:spAutoFit/>
          </a:bodyPr>
          <a:lstStyle/>
          <a:p>
            <a:pPr marL="278606" indent="-278606">
              <a:buFont typeface="+mj-lt"/>
              <a:buAutoNum type="arabicPeriod"/>
            </a:pPr>
            <a:r>
              <a:rPr lang="en-US" altLang="ja-JP" sz="4875" b="1" dirty="0">
                <a:solidFill>
                  <a:schemeClr val="bg1">
                    <a:lumMod val="75000"/>
                  </a:schemeClr>
                </a:solidFill>
                <a:latin typeface="+mj-ea"/>
                <a:ea typeface="+mj-ea"/>
              </a:rPr>
              <a:t> </a:t>
            </a:r>
            <a:r>
              <a:rPr lang="ja-JP" altLang="en-US" sz="4875" b="1">
                <a:solidFill>
                  <a:schemeClr val="bg1">
                    <a:lumMod val="75000"/>
                  </a:schemeClr>
                </a:solidFill>
                <a:latin typeface="+mj-ea"/>
                <a:ea typeface="+mj-ea"/>
              </a:rPr>
              <a:t>このテンプレートの使い方</a:t>
            </a:r>
            <a:endParaRPr lang="en-US" altLang="ja-JP" sz="4875" b="1" dirty="0">
              <a:solidFill>
                <a:schemeClr val="bg1">
                  <a:lumMod val="75000"/>
                </a:schemeClr>
              </a:solidFill>
              <a:latin typeface="+mj-ea"/>
              <a:ea typeface="+mj-ea"/>
            </a:endParaRPr>
          </a:p>
          <a:p>
            <a:pPr marL="278606" indent="-278606">
              <a:buFont typeface="+mj-lt"/>
              <a:buAutoNum type="arabicPeriod"/>
            </a:pPr>
            <a:endParaRPr lang="en-US" altLang="ja-JP" sz="4875" b="1" dirty="0">
              <a:solidFill>
                <a:schemeClr val="bg1">
                  <a:lumMod val="75000"/>
                </a:schemeClr>
              </a:solidFill>
              <a:latin typeface="+mj-ea"/>
              <a:ea typeface="+mj-ea"/>
            </a:endParaRPr>
          </a:p>
          <a:p>
            <a:pPr marL="278606" indent="-278606">
              <a:buFont typeface="+mj-lt"/>
              <a:buAutoNum type="arabicPeriod"/>
            </a:pPr>
            <a:r>
              <a:rPr lang="en-US" altLang="ja-JP" sz="4875" b="1" dirty="0">
                <a:solidFill>
                  <a:schemeClr val="bg1">
                    <a:lumMod val="75000"/>
                  </a:schemeClr>
                </a:solidFill>
                <a:latin typeface="+mj-ea"/>
                <a:ea typeface="+mj-ea"/>
              </a:rPr>
              <a:t> </a:t>
            </a:r>
            <a:r>
              <a:rPr lang="ja-JP" altLang="en-US" sz="4875" b="1">
                <a:solidFill>
                  <a:schemeClr val="bg1">
                    <a:lumMod val="75000"/>
                  </a:schemeClr>
                </a:solidFill>
                <a:latin typeface="+mj-ea"/>
                <a:ea typeface="+mj-ea"/>
              </a:rPr>
              <a:t>構成用スライド素材</a:t>
            </a:r>
            <a:endParaRPr lang="en-US" altLang="ja-JP" sz="4875" b="1" dirty="0">
              <a:solidFill>
                <a:schemeClr val="bg1">
                  <a:lumMod val="75000"/>
                </a:schemeClr>
              </a:solidFill>
              <a:latin typeface="+mj-ea"/>
              <a:ea typeface="+mj-ea"/>
            </a:endParaRPr>
          </a:p>
          <a:p>
            <a:pPr marL="278606" indent="-278606">
              <a:buFont typeface="+mj-lt"/>
              <a:buAutoNum type="arabicPeriod"/>
            </a:pPr>
            <a:endParaRPr lang="en-US" altLang="ja-JP" sz="4875" b="1" dirty="0">
              <a:solidFill>
                <a:schemeClr val="bg1">
                  <a:lumMod val="75000"/>
                </a:schemeClr>
              </a:solidFill>
              <a:latin typeface="+mj-ea"/>
              <a:ea typeface="+mj-ea"/>
            </a:endParaRPr>
          </a:p>
          <a:p>
            <a:pPr marL="278606" indent="-278606">
              <a:buFont typeface="+mj-lt"/>
              <a:buAutoNum type="arabicPeriod"/>
            </a:pPr>
            <a:r>
              <a:rPr lang="ja-JP" altLang="en-US" sz="4875" b="1">
                <a:solidFill>
                  <a:schemeClr val="bg1"/>
                </a:solidFill>
                <a:latin typeface="+mj-ea"/>
                <a:ea typeface="+mj-ea"/>
              </a:rPr>
              <a:t>コピペ素材</a:t>
            </a:r>
          </a:p>
        </p:txBody>
      </p:sp>
    </p:spTree>
    <p:extLst>
      <p:ext uri="{BB962C8B-B14F-4D97-AF65-F5344CB8AC3E}">
        <p14:creationId xmlns:p14="http://schemas.microsoft.com/office/powerpoint/2010/main" val="2603025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5D2148-060B-8C24-20C9-88B386EF503E}"/>
              </a:ext>
            </a:extLst>
          </p:cNvPr>
          <p:cNvSpPr>
            <a:spLocks noGrp="1"/>
          </p:cNvSpPr>
          <p:nvPr>
            <p:ph type="title"/>
          </p:nvPr>
        </p:nvSpPr>
        <p:spPr/>
        <p:txBody>
          <a:bodyPr/>
          <a:lstStyle/>
          <a:p>
            <a:r>
              <a:rPr kumimoji="1" lang="ja-JP" altLang="en-US"/>
              <a:t>薄いグレーのコンテンツ</a:t>
            </a:r>
          </a:p>
        </p:txBody>
      </p:sp>
      <p:sp>
        <p:nvSpPr>
          <p:cNvPr id="3" name="テキスト プレースホルダー 2">
            <a:extLst>
              <a:ext uri="{FF2B5EF4-FFF2-40B4-BE49-F238E27FC236}">
                <a16:creationId xmlns:a16="http://schemas.microsoft.com/office/drawing/2014/main" id="{8D3F856C-90CE-FA51-226F-9C71BDCD79E0}"/>
              </a:ext>
            </a:extLst>
          </p:cNvPr>
          <p:cNvSpPr>
            <a:spLocks noGrp="1"/>
          </p:cNvSpPr>
          <p:nvPr>
            <p:ph type="body" sz="quarter" idx="11"/>
          </p:nvPr>
        </p:nvSpPr>
        <p:spPr/>
        <p:txBody>
          <a:bodyPr/>
          <a:lstStyle/>
          <a:p>
            <a:endParaRPr kumimoji="1" lang="ja-JP" altLang="en-US"/>
          </a:p>
        </p:txBody>
      </p:sp>
      <p:sp>
        <p:nvSpPr>
          <p:cNvPr id="4" name="テキスト プレースホルダー 3">
            <a:extLst>
              <a:ext uri="{FF2B5EF4-FFF2-40B4-BE49-F238E27FC236}">
                <a16:creationId xmlns:a16="http://schemas.microsoft.com/office/drawing/2014/main" id="{FCF73B69-3E04-F8AC-5A83-F750C9A118E4}"/>
              </a:ext>
            </a:extLst>
          </p:cNvPr>
          <p:cNvSpPr>
            <a:spLocks noGrp="1"/>
          </p:cNvSpPr>
          <p:nvPr>
            <p:ph type="body" sz="quarter" idx="12"/>
          </p:nvPr>
        </p:nvSpPr>
        <p:spPr/>
        <p:txBody>
          <a:bodyPr>
            <a:normAutofit/>
          </a:bodyPr>
          <a:lstStyle/>
          <a:p>
            <a:r>
              <a:rPr kumimoji="1" lang="ja-JP" altLang="en-US" sz="2400"/>
              <a:t>コンテンツの仕切り線：</a:t>
            </a:r>
          </a:p>
          <a:p>
            <a:r>
              <a:rPr kumimoji="1" lang="ja-JP" altLang="en-US" sz="2400"/>
              <a:t>コネクタ</a:t>
            </a:r>
          </a:p>
          <a:p>
            <a:pPr lvl="1"/>
            <a:r>
              <a:rPr kumimoji="1" lang="ja-JP" altLang="en-US" sz="2000"/>
              <a:t>繋がり・関係を示す：</a:t>
            </a:r>
          </a:p>
          <a:p>
            <a:pPr lvl="1"/>
            <a:r>
              <a:rPr kumimoji="1" lang="ja-JP" altLang="en-US" sz="2000"/>
              <a:t>コンテンツを指し示す：</a:t>
            </a:r>
          </a:p>
          <a:p>
            <a:endParaRPr kumimoji="1" lang="ja-JP" altLang="en-US" sz="2400"/>
          </a:p>
          <a:p>
            <a:r>
              <a:rPr kumimoji="1" lang="ja-JP" altLang="en-US" sz="2400"/>
              <a:t>これらのコンテンツは新しく作成せず、</a:t>
            </a:r>
            <a:r>
              <a:rPr kumimoji="1" lang="ja-JP" altLang="en-US" sz="2400" b="1">
                <a:solidFill>
                  <a:schemeClr val="accent5"/>
                </a:solidFill>
                <a:latin typeface="+mj-ea"/>
                <a:ea typeface="+mj-ea"/>
              </a:rPr>
              <a:t>コピペして使い回す</a:t>
            </a:r>
          </a:p>
          <a:p>
            <a:r>
              <a:rPr kumimoji="1" lang="ja-JP" altLang="en-US" sz="2400"/>
              <a:t>グレーの濃さや線の太さの違いは見分けにくく、新しく作成していると一貫性が崩れる</a:t>
            </a:r>
          </a:p>
          <a:p>
            <a:endParaRPr kumimoji="1" lang="ja-JP" altLang="en-US" sz="2400"/>
          </a:p>
        </p:txBody>
      </p:sp>
      <p:cxnSp>
        <p:nvCxnSpPr>
          <p:cNvPr id="5" name="直線コネクタ 4">
            <a:extLst>
              <a:ext uri="{FF2B5EF4-FFF2-40B4-BE49-F238E27FC236}">
                <a16:creationId xmlns:a16="http://schemas.microsoft.com/office/drawing/2014/main" id="{32504ABA-D6FF-FED9-67E9-78B706D78A1B}"/>
              </a:ext>
            </a:extLst>
          </p:cNvPr>
          <p:cNvCxnSpPr>
            <a:cxnSpLocks/>
          </p:cNvCxnSpPr>
          <p:nvPr/>
        </p:nvCxnSpPr>
        <p:spPr>
          <a:xfrm>
            <a:off x="3921917" y="1041421"/>
            <a:ext cx="737146" cy="0"/>
          </a:xfrm>
          <a:prstGeom prst="line">
            <a:avLst/>
          </a:prstGeom>
          <a:ln w="9525">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6" name="フリーフォーム 5">
            <a:extLst>
              <a:ext uri="{FF2B5EF4-FFF2-40B4-BE49-F238E27FC236}">
                <a16:creationId xmlns:a16="http://schemas.microsoft.com/office/drawing/2014/main" id="{01581299-FBDB-7BCF-CC6C-73405CC2F290}"/>
              </a:ext>
            </a:extLst>
          </p:cNvPr>
          <p:cNvSpPr/>
          <p:nvPr/>
        </p:nvSpPr>
        <p:spPr>
          <a:xfrm flipV="1">
            <a:off x="3713636" y="2233983"/>
            <a:ext cx="690711" cy="159133"/>
          </a:xfrm>
          <a:custGeom>
            <a:avLst/>
            <a:gdLst>
              <a:gd name="connsiteX0" fmla="*/ 0 w 1525208"/>
              <a:gd name="connsiteY0" fmla="*/ 0 h 243556"/>
              <a:gd name="connsiteX1" fmla="*/ 730708 w 1525208"/>
              <a:gd name="connsiteY1" fmla="*/ 243556 h 243556"/>
              <a:gd name="connsiteX2" fmla="*/ 1525208 w 1525208"/>
              <a:gd name="connsiteY2" fmla="*/ 243556 h 243556"/>
            </a:gdLst>
            <a:ahLst/>
            <a:cxnLst>
              <a:cxn ang="0">
                <a:pos x="connsiteX0" y="connsiteY0"/>
              </a:cxn>
              <a:cxn ang="0">
                <a:pos x="connsiteX1" y="connsiteY1"/>
              </a:cxn>
              <a:cxn ang="0">
                <a:pos x="connsiteX2" y="connsiteY2"/>
              </a:cxn>
            </a:cxnLst>
            <a:rect l="l" t="t" r="r" b="b"/>
            <a:pathLst>
              <a:path w="1525208" h="243556">
                <a:moveTo>
                  <a:pt x="0" y="0"/>
                </a:moveTo>
                <a:lnTo>
                  <a:pt x="730708" y="243556"/>
                </a:lnTo>
                <a:lnTo>
                  <a:pt x="1525208" y="243556"/>
                </a:lnTo>
              </a:path>
            </a:pathLst>
          </a:custGeom>
          <a:ln w="12700">
            <a:solidFill>
              <a:schemeClr val="bg1">
                <a:lumMod val="50000"/>
              </a:schemeClr>
            </a:solidFill>
            <a:headEnd type="oval"/>
            <a:tailEnd type="oval"/>
          </a:ln>
          <a:effectLst>
            <a:glow rad="12700">
              <a:schemeClr val="bg1"/>
            </a:glow>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sz="1463" dirty="0">
              <a:latin typeface="Segoe UI" panose="020B0502040204020203" pitchFamily="34" charset="0"/>
              <a:ea typeface="Hiragino Kaku Gothic ProN W3" charset="-128"/>
            </a:endParaRPr>
          </a:p>
        </p:txBody>
      </p:sp>
      <p:cxnSp>
        <p:nvCxnSpPr>
          <p:cNvPr id="7" name="直線矢印コネクタ 6">
            <a:extLst>
              <a:ext uri="{FF2B5EF4-FFF2-40B4-BE49-F238E27FC236}">
                <a16:creationId xmlns:a16="http://schemas.microsoft.com/office/drawing/2014/main" id="{850A14D6-64C7-F912-6176-8105995633B7}"/>
              </a:ext>
            </a:extLst>
          </p:cNvPr>
          <p:cNvCxnSpPr>
            <a:cxnSpLocks/>
          </p:cNvCxnSpPr>
          <p:nvPr/>
        </p:nvCxnSpPr>
        <p:spPr>
          <a:xfrm>
            <a:off x="3443735" y="1947789"/>
            <a:ext cx="792287" cy="0"/>
          </a:xfrm>
          <a:prstGeom prst="straightConnector1">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8702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43FB1131-D17C-742F-66FE-D2DCE216FEC9}"/>
              </a:ext>
            </a:extLst>
          </p:cNvPr>
          <p:cNvSpPr txBox="1"/>
          <p:nvPr/>
        </p:nvSpPr>
        <p:spPr>
          <a:xfrm>
            <a:off x="273050" y="1515976"/>
            <a:ext cx="9359900" cy="3843360"/>
          </a:xfrm>
          <a:prstGeom prst="rect">
            <a:avLst/>
          </a:prstGeom>
          <a:noFill/>
        </p:spPr>
        <p:txBody>
          <a:bodyPr wrap="square" rtlCol="0">
            <a:spAutoFit/>
          </a:bodyPr>
          <a:lstStyle/>
          <a:p>
            <a:pPr marL="278606" indent="-278606">
              <a:buFont typeface="+mj-lt"/>
              <a:buAutoNum type="arabicPeriod"/>
            </a:pPr>
            <a:r>
              <a:rPr lang="en-US" altLang="ja-JP" sz="4875" b="1" dirty="0">
                <a:latin typeface="+mj-ea"/>
                <a:ea typeface="+mj-ea"/>
              </a:rPr>
              <a:t> </a:t>
            </a:r>
            <a:r>
              <a:rPr lang="ja-JP" altLang="en-US" sz="4875" b="1">
                <a:latin typeface="+mj-ea"/>
                <a:ea typeface="+mj-ea"/>
              </a:rPr>
              <a:t>このテンプレートの使い方</a:t>
            </a:r>
            <a:endParaRPr lang="en-US" altLang="ja-JP" sz="4875" b="1" dirty="0">
              <a:latin typeface="+mj-ea"/>
              <a:ea typeface="+mj-ea"/>
            </a:endParaRPr>
          </a:p>
          <a:p>
            <a:pPr marL="278606" indent="-278606">
              <a:buFont typeface="+mj-lt"/>
              <a:buAutoNum type="arabicPeriod"/>
            </a:pPr>
            <a:endParaRPr lang="en-US" altLang="ja-JP" sz="4875" b="1" dirty="0">
              <a:latin typeface="+mj-ea"/>
              <a:ea typeface="+mj-ea"/>
            </a:endParaRPr>
          </a:p>
          <a:p>
            <a:pPr marL="278606" indent="-278606">
              <a:buFont typeface="+mj-lt"/>
              <a:buAutoNum type="arabicPeriod"/>
            </a:pPr>
            <a:r>
              <a:rPr lang="en-US" altLang="ja-JP" sz="4875" b="1" dirty="0">
                <a:latin typeface="+mj-ea"/>
                <a:ea typeface="+mj-ea"/>
              </a:rPr>
              <a:t> </a:t>
            </a:r>
            <a:r>
              <a:rPr lang="ja-JP" altLang="en-US" sz="4875" b="1">
                <a:latin typeface="+mj-ea"/>
                <a:ea typeface="+mj-ea"/>
              </a:rPr>
              <a:t>構成用スライド素材</a:t>
            </a:r>
            <a:endParaRPr lang="en-US" altLang="ja-JP" sz="4875" b="1" dirty="0">
              <a:latin typeface="+mj-ea"/>
              <a:ea typeface="+mj-ea"/>
            </a:endParaRPr>
          </a:p>
          <a:p>
            <a:pPr marL="278606" indent="-278606">
              <a:buFont typeface="+mj-lt"/>
              <a:buAutoNum type="arabicPeriod"/>
            </a:pPr>
            <a:endParaRPr lang="en-US" altLang="ja-JP" sz="4875" b="1" dirty="0">
              <a:latin typeface="+mj-ea"/>
              <a:ea typeface="+mj-ea"/>
            </a:endParaRPr>
          </a:p>
          <a:p>
            <a:pPr marL="278606" indent="-278606">
              <a:buFont typeface="+mj-lt"/>
              <a:buAutoNum type="arabicPeriod"/>
            </a:pPr>
            <a:r>
              <a:rPr lang="ja-JP" altLang="en-US" sz="4875" b="1">
                <a:latin typeface="+mj-ea"/>
                <a:ea typeface="+mj-ea"/>
              </a:rPr>
              <a:t>コピペ素材</a:t>
            </a:r>
          </a:p>
        </p:txBody>
      </p:sp>
    </p:spTree>
    <p:extLst>
      <p:ext uri="{BB962C8B-B14F-4D97-AF65-F5344CB8AC3E}">
        <p14:creationId xmlns:p14="http://schemas.microsoft.com/office/powerpoint/2010/main" val="29268751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プレースホルダー 3">
            <a:extLst>
              <a:ext uri="{FF2B5EF4-FFF2-40B4-BE49-F238E27FC236}">
                <a16:creationId xmlns:a16="http://schemas.microsoft.com/office/drawing/2014/main" id="{BF783BA6-8776-34E6-5931-32639F8E3432}"/>
              </a:ext>
            </a:extLst>
          </p:cNvPr>
          <p:cNvSpPr txBox="1">
            <a:spLocks/>
          </p:cNvSpPr>
          <p:nvPr/>
        </p:nvSpPr>
        <p:spPr>
          <a:xfrm>
            <a:off x="4400756" y="3198424"/>
            <a:ext cx="2526889" cy="115438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dirty="0"/>
              <a:t>XXX</a:t>
            </a:r>
          </a:p>
          <a:p>
            <a:pPr lvl="1"/>
            <a:r>
              <a:rPr lang="en-US" altLang="ja-JP" dirty="0"/>
              <a:t>XXX</a:t>
            </a:r>
          </a:p>
        </p:txBody>
      </p:sp>
      <p:sp>
        <p:nvSpPr>
          <p:cNvPr id="2" name="タイトル 1">
            <a:extLst>
              <a:ext uri="{FF2B5EF4-FFF2-40B4-BE49-F238E27FC236}">
                <a16:creationId xmlns:a16="http://schemas.microsoft.com/office/drawing/2014/main" id="{DB344578-E0E5-B23D-2885-BCB96EAD405F}"/>
              </a:ext>
            </a:extLst>
          </p:cNvPr>
          <p:cNvSpPr>
            <a:spLocks noGrp="1"/>
          </p:cNvSpPr>
          <p:nvPr>
            <p:ph type="title"/>
          </p:nvPr>
        </p:nvSpPr>
        <p:spPr/>
        <p:txBody>
          <a:bodyPr>
            <a:normAutofit/>
          </a:bodyPr>
          <a:lstStyle/>
          <a:p>
            <a:r>
              <a:rPr kumimoji="1" lang="ja-JP" altLang="en-US"/>
              <a:t>見栄えのいい表</a:t>
            </a:r>
          </a:p>
        </p:txBody>
      </p:sp>
      <p:sp>
        <p:nvSpPr>
          <p:cNvPr id="3" name="テキスト プレースホルダー 2">
            <a:extLst>
              <a:ext uri="{FF2B5EF4-FFF2-40B4-BE49-F238E27FC236}">
                <a16:creationId xmlns:a16="http://schemas.microsoft.com/office/drawing/2014/main" id="{DBC4A00E-A6BD-37EF-242A-9789E72452EA}"/>
              </a:ext>
            </a:extLst>
          </p:cNvPr>
          <p:cNvSpPr>
            <a:spLocks noGrp="1"/>
          </p:cNvSpPr>
          <p:nvPr>
            <p:ph type="body" sz="quarter" idx="11"/>
          </p:nvPr>
        </p:nvSpPr>
        <p:spPr/>
        <p:txBody>
          <a:bodyPr/>
          <a:lstStyle/>
          <a:p>
            <a:endParaRPr kumimoji="1" lang="ja-JP" altLang="en-US"/>
          </a:p>
        </p:txBody>
      </p:sp>
      <p:sp>
        <p:nvSpPr>
          <p:cNvPr id="4" name="テキスト プレースホルダー 3">
            <a:extLst>
              <a:ext uri="{FF2B5EF4-FFF2-40B4-BE49-F238E27FC236}">
                <a16:creationId xmlns:a16="http://schemas.microsoft.com/office/drawing/2014/main" id="{D0962A2C-AFE5-F065-6EE9-B3AA26D07703}"/>
              </a:ext>
            </a:extLst>
          </p:cNvPr>
          <p:cNvSpPr>
            <a:spLocks noGrp="1"/>
          </p:cNvSpPr>
          <p:nvPr>
            <p:ph type="body" sz="quarter" idx="12"/>
          </p:nvPr>
        </p:nvSpPr>
        <p:spPr>
          <a:xfrm>
            <a:off x="1695452" y="1788573"/>
            <a:ext cx="2526889" cy="1154383"/>
          </a:xfrm>
        </p:spPr>
        <p:txBody>
          <a:bodyPr/>
          <a:lstStyle/>
          <a:p>
            <a:r>
              <a:rPr kumimoji="1" lang="en-US" altLang="ja-JP" dirty="0"/>
              <a:t>XXX</a:t>
            </a:r>
          </a:p>
          <a:p>
            <a:pPr lvl="1"/>
            <a:r>
              <a:rPr lang="en-US" altLang="ja-JP" dirty="0"/>
              <a:t>XXX</a:t>
            </a:r>
          </a:p>
        </p:txBody>
      </p:sp>
      <p:sp>
        <p:nvSpPr>
          <p:cNvPr id="5" name="正方形/長方形 4">
            <a:extLst>
              <a:ext uri="{FF2B5EF4-FFF2-40B4-BE49-F238E27FC236}">
                <a16:creationId xmlns:a16="http://schemas.microsoft.com/office/drawing/2014/main" id="{8DB92543-94F8-C283-75E1-2CDEF25CE3C1}"/>
              </a:ext>
            </a:extLst>
          </p:cNvPr>
          <p:cNvSpPr/>
          <p:nvPr/>
        </p:nvSpPr>
        <p:spPr>
          <a:xfrm>
            <a:off x="273050" y="1785516"/>
            <a:ext cx="1324982" cy="1157444"/>
          </a:xfrm>
          <a:prstGeom prst="rect">
            <a:avLst/>
          </a:prstGeom>
          <a:solidFill>
            <a:schemeClr val="accent6"/>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625" b="1" dirty="0">
                <a:latin typeface="+mj-ea"/>
                <a:ea typeface="+mj-ea"/>
                <a:cs typeface="Hiragino Kaku Gothic ProN W6" charset="-128"/>
              </a:rPr>
              <a:t>XXX</a:t>
            </a:r>
          </a:p>
        </p:txBody>
      </p:sp>
      <p:sp>
        <p:nvSpPr>
          <p:cNvPr id="6" name="正方形/長方形 5">
            <a:extLst>
              <a:ext uri="{FF2B5EF4-FFF2-40B4-BE49-F238E27FC236}">
                <a16:creationId xmlns:a16="http://schemas.microsoft.com/office/drawing/2014/main" id="{70EBA7C3-7C9E-9299-6870-F2BBF20F378E}"/>
              </a:ext>
            </a:extLst>
          </p:cNvPr>
          <p:cNvSpPr/>
          <p:nvPr/>
        </p:nvSpPr>
        <p:spPr>
          <a:xfrm>
            <a:off x="273050" y="3198424"/>
            <a:ext cx="1324982" cy="1157444"/>
          </a:xfrm>
          <a:prstGeom prst="rect">
            <a:avLst/>
          </a:prstGeom>
          <a:solidFill>
            <a:schemeClr val="accent6"/>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625" b="1" dirty="0">
                <a:latin typeface="+mj-ea"/>
                <a:ea typeface="+mj-ea"/>
                <a:cs typeface="Hiragino Kaku Gothic ProN W6" charset="-128"/>
              </a:rPr>
              <a:t>XXX</a:t>
            </a:r>
          </a:p>
        </p:txBody>
      </p:sp>
      <p:cxnSp>
        <p:nvCxnSpPr>
          <p:cNvPr id="7" name="直線コネクタ 6">
            <a:extLst>
              <a:ext uri="{FF2B5EF4-FFF2-40B4-BE49-F238E27FC236}">
                <a16:creationId xmlns:a16="http://schemas.microsoft.com/office/drawing/2014/main" id="{B7CDF66E-16B8-CDA6-419D-4B350D1E2A3E}"/>
              </a:ext>
            </a:extLst>
          </p:cNvPr>
          <p:cNvCxnSpPr>
            <a:cxnSpLocks/>
          </p:cNvCxnSpPr>
          <p:nvPr/>
        </p:nvCxnSpPr>
        <p:spPr>
          <a:xfrm>
            <a:off x="273050" y="3070692"/>
            <a:ext cx="9359900" cy="0"/>
          </a:xfrm>
          <a:prstGeom prst="line">
            <a:avLst/>
          </a:prstGeom>
          <a:ln w="9525">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8" name="直線コネクタ 7">
            <a:extLst>
              <a:ext uri="{FF2B5EF4-FFF2-40B4-BE49-F238E27FC236}">
                <a16:creationId xmlns:a16="http://schemas.microsoft.com/office/drawing/2014/main" id="{86A75FB6-5AEA-9F3E-0897-F5BDE254CDF5}"/>
              </a:ext>
            </a:extLst>
          </p:cNvPr>
          <p:cNvCxnSpPr>
            <a:cxnSpLocks/>
          </p:cNvCxnSpPr>
          <p:nvPr/>
        </p:nvCxnSpPr>
        <p:spPr>
          <a:xfrm>
            <a:off x="273050" y="4483599"/>
            <a:ext cx="9359900" cy="0"/>
          </a:xfrm>
          <a:prstGeom prst="line">
            <a:avLst/>
          </a:prstGeom>
          <a:ln w="9525">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9" name="正方形/長方形 8">
            <a:extLst>
              <a:ext uri="{FF2B5EF4-FFF2-40B4-BE49-F238E27FC236}">
                <a16:creationId xmlns:a16="http://schemas.microsoft.com/office/drawing/2014/main" id="{E957241D-5036-62B7-CDA7-1AD153ABCD51}"/>
              </a:ext>
            </a:extLst>
          </p:cNvPr>
          <p:cNvSpPr/>
          <p:nvPr/>
        </p:nvSpPr>
        <p:spPr>
          <a:xfrm>
            <a:off x="273050" y="4611332"/>
            <a:ext cx="1324983" cy="1157444"/>
          </a:xfrm>
          <a:prstGeom prst="rect">
            <a:avLst/>
          </a:prstGeom>
          <a:solidFill>
            <a:schemeClr val="accent6"/>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625" b="1" dirty="0">
                <a:latin typeface="+mj-ea"/>
                <a:ea typeface="+mj-ea"/>
                <a:cs typeface="Hiragino Kaku Gothic ProN W6" charset="-128"/>
              </a:rPr>
              <a:t>XXX</a:t>
            </a:r>
          </a:p>
        </p:txBody>
      </p:sp>
      <p:sp>
        <p:nvSpPr>
          <p:cNvPr id="10" name="Rectangle 5">
            <a:extLst>
              <a:ext uri="{FF2B5EF4-FFF2-40B4-BE49-F238E27FC236}">
                <a16:creationId xmlns:a16="http://schemas.microsoft.com/office/drawing/2014/main" id="{560B7781-5B61-2EEA-2AA0-3D90A2538720}"/>
              </a:ext>
            </a:extLst>
          </p:cNvPr>
          <p:cNvSpPr>
            <a:spLocks noChangeArrowheads="1"/>
          </p:cNvSpPr>
          <p:nvPr/>
        </p:nvSpPr>
        <p:spPr bwMode="gray">
          <a:xfrm>
            <a:off x="1695452" y="1317828"/>
            <a:ext cx="2526889" cy="342401"/>
          </a:xfrm>
          <a:prstGeom prst="rect">
            <a:avLst/>
          </a:prstGeom>
          <a:solidFill>
            <a:schemeClr val="bg1"/>
          </a:solidFill>
          <a:ln>
            <a:noFill/>
          </a:ln>
          <a:effectLst>
            <a:outerShdw dist="25400" dir="5400000" sx="99001" sy="99001" algn="ctr" rotWithShape="0">
              <a:schemeClr val="accent6"/>
            </a:outerShdw>
          </a:effectLst>
          <a:extLst>
            <a:ext uri="{91240B29-F687-4f45-9708-019B960494DF}">
              <a14:hiddenLine xmlns="" xmlns:a14="http://schemas.microsoft.com/office/drawing/2010/main" w="9525">
                <a:solidFill>
                  <a:srgbClr val="000000"/>
                </a:solidFill>
                <a:miter lim="800000"/>
                <a:headEnd/>
                <a:tailEnd/>
              </a14:hiddenLine>
            </a:ext>
          </a:extLst>
        </p:spPr>
        <p:txBody>
          <a:bodyPr wrap="square" anchor="b">
            <a:spAutoFit/>
          </a:bodyPr>
          <a:lstStyle/>
          <a:p>
            <a:pPr algn="ctr"/>
            <a:r>
              <a:rPr lang="en-US" altLang="ja-JP" sz="1625" b="1" dirty="0">
                <a:latin typeface="+mj-ea"/>
                <a:ea typeface="+mj-ea"/>
                <a:cs typeface="Hiragino Kaku Gothic ProN W3" charset="-128"/>
              </a:rPr>
              <a:t>XXX</a:t>
            </a:r>
            <a:endParaRPr lang="ja-JP" altLang="en-US" sz="1625" b="1" dirty="0">
              <a:latin typeface="+mj-ea"/>
              <a:ea typeface="+mj-ea"/>
              <a:cs typeface="Hiragino Kaku Gothic ProN W3" charset="-128"/>
            </a:endParaRPr>
          </a:p>
        </p:txBody>
      </p:sp>
      <p:sp>
        <p:nvSpPr>
          <p:cNvPr id="11" name="Rectangle 5">
            <a:extLst>
              <a:ext uri="{FF2B5EF4-FFF2-40B4-BE49-F238E27FC236}">
                <a16:creationId xmlns:a16="http://schemas.microsoft.com/office/drawing/2014/main" id="{34CE9ADF-1221-E687-02EE-82F24516CB50}"/>
              </a:ext>
            </a:extLst>
          </p:cNvPr>
          <p:cNvSpPr>
            <a:spLocks noChangeArrowheads="1"/>
          </p:cNvSpPr>
          <p:nvPr/>
        </p:nvSpPr>
        <p:spPr bwMode="gray">
          <a:xfrm>
            <a:off x="4400756" y="1317828"/>
            <a:ext cx="2526889" cy="342401"/>
          </a:xfrm>
          <a:prstGeom prst="rect">
            <a:avLst/>
          </a:prstGeom>
          <a:solidFill>
            <a:schemeClr val="bg1"/>
          </a:solidFill>
          <a:ln>
            <a:noFill/>
          </a:ln>
          <a:effectLst>
            <a:outerShdw dist="25400" dir="5400000" sx="99001" sy="99001" algn="ctr" rotWithShape="0">
              <a:schemeClr val="accent6"/>
            </a:outerShdw>
          </a:effectLst>
          <a:extLst>
            <a:ext uri="{91240B29-F687-4f45-9708-019B960494DF}">
              <a14:hiddenLine xmlns="" xmlns:a14="http://schemas.microsoft.com/office/drawing/2010/main" w="9525">
                <a:solidFill>
                  <a:srgbClr val="000000"/>
                </a:solidFill>
                <a:miter lim="800000"/>
                <a:headEnd/>
                <a:tailEnd/>
              </a14:hiddenLine>
            </a:ext>
          </a:extLst>
        </p:spPr>
        <p:txBody>
          <a:bodyPr wrap="square" anchor="b">
            <a:spAutoFit/>
          </a:bodyPr>
          <a:lstStyle/>
          <a:p>
            <a:pPr algn="ctr"/>
            <a:r>
              <a:rPr lang="en-US" altLang="ja-JP" sz="1625" b="1" dirty="0">
                <a:latin typeface="+mj-ea"/>
                <a:ea typeface="+mj-ea"/>
                <a:cs typeface="Hiragino Kaku Gothic ProN W3" charset="-128"/>
              </a:rPr>
              <a:t>XXX</a:t>
            </a:r>
            <a:endParaRPr lang="ja-JP" altLang="en-US" sz="1625" b="1" dirty="0">
              <a:latin typeface="+mj-ea"/>
              <a:ea typeface="+mj-ea"/>
              <a:cs typeface="Hiragino Kaku Gothic ProN W3" charset="-128"/>
            </a:endParaRPr>
          </a:p>
        </p:txBody>
      </p:sp>
      <p:sp>
        <p:nvSpPr>
          <p:cNvPr id="12" name="Rectangle 5">
            <a:extLst>
              <a:ext uri="{FF2B5EF4-FFF2-40B4-BE49-F238E27FC236}">
                <a16:creationId xmlns:a16="http://schemas.microsoft.com/office/drawing/2014/main" id="{2DB2AB7C-AF0C-878E-0518-B4458BD08434}"/>
              </a:ext>
            </a:extLst>
          </p:cNvPr>
          <p:cNvSpPr>
            <a:spLocks noChangeArrowheads="1"/>
          </p:cNvSpPr>
          <p:nvPr/>
        </p:nvSpPr>
        <p:spPr bwMode="gray">
          <a:xfrm>
            <a:off x="7106061" y="1317828"/>
            <a:ext cx="2526889" cy="342401"/>
          </a:xfrm>
          <a:prstGeom prst="rect">
            <a:avLst/>
          </a:prstGeom>
          <a:solidFill>
            <a:schemeClr val="bg1"/>
          </a:solidFill>
          <a:ln>
            <a:noFill/>
          </a:ln>
          <a:effectLst>
            <a:outerShdw dist="25400" dir="5400000" sx="99001" sy="99001" algn="ctr" rotWithShape="0">
              <a:schemeClr val="accent6"/>
            </a:outerShdw>
          </a:effectLst>
          <a:extLst>
            <a:ext uri="{91240B29-F687-4f45-9708-019B960494DF}">
              <a14:hiddenLine xmlns="" xmlns:a14="http://schemas.microsoft.com/office/drawing/2010/main" w="9525">
                <a:solidFill>
                  <a:srgbClr val="000000"/>
                </a:solidFill>
                <a:miter lim="800000"/>
                <a:headEnd/>
                <a:tailEnd/>
              </a14:hiddenLine>
            </a:ext>
          </a:extLst>
        </p:spPr>
        <p:txBody>
          <a:bodyPr wrap="square" anchor="b">
            <a:spAutoFit/>
          </a:bodyPr>
          <a:lstStyle/>
          <a:p>
            <a:pPr algn="ctr"/>
            <a:r>
              <a:rPr lang="en-US" altLang="ja-JP" sz="1625" b="1" dirty="0">
                <a:latin typeface="+mj-ea"/>
                <a:ea typeface="+mj-ea"/>
                <a:cs typeface="Hiragino Kaku Gothic ProN W3" charset="-128"/>
              </a:rPr>
              <a:t>XXX</a:t>
            </a:r>
            <a:endParaRPr lang="ja-JP" altLang="en-US" sz="1625" b="1" dirty="0">
              <a:latin typeface="+mj-ea"/>
              <a:ea typeface="+mj-ea"/>
              <a:cs typeface="Hiragino Kaku Gothic ProN W3" charset="-128"/>
            </a:endParaRPr>
          </a:p>
        </p:txBody>
      </p:sp>
      <p:sp>
        <p:nvSpPr>
          <p:cNvPr id="22" name="テキスト プレースホルダー 3">
            <a:extLst>
              <a:ext uri="{FF2B5EF4-FFF2-40B4-BE49-F238E27FC236}">
                <a16:creationId xmlns:a16="http://schemas.microsoft.com/office/drawing/2014/main" id="{9E261857-D378-9F82-64CA-CFD1814ED392}"/>
              </a:ext>
            </a:extLst>
          </p:cNvPr>
          <p:cNvSpPr txBox="1">
            <a:spLocks/>
          </p:cNvSpPr>
          <p:nvPr/>
        </p:nvSpPr>
        <p:spPr>
          <a:xfrm>
            <a:off x="1695452" y="3198424"/>
            <a:ext cx="2526889" cy="115438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dirty="0"/>
              <a:t>XXX</a:t>
            </a:r>
          </a:p>
          <a:p>
            <a:pPr lvl="1"/>
            <a:r>
              <a:rPr lang="en-US" altLang="ja-JP" dirty="0"/>
              <a:t>XXX</a:t>
            </a:r>
          </a:p>
        </p:txBody>
      </p:sp>
      <p:sp>
        <p:nvSpPr>
          <p:cNvPr id="23" name="テキスト プレースホルダー 3">
            <a:extLst>
              <a:ext uri="{FF2B5EF4-FFF2-40B4-BE49-F238E27FC236}">
                <a16:creationId xmlns:a16="http://schemas.microsoft.com/office/drawing/2014/main" id="{51ED8C47-BFD9-EBCB-2949-9059CDC24C30}"/>
              </a:ext>
            </a:extLst>
          </p:cNvPr>
          <p:cNvSpPr txBox="1">
            <a:spLocks/>
          </p:cNvSpPr>
          <p:nvPr/>
        </p:nvSpPr>
        <p:spPr>
          <a:xfrm>
            <a:off x="1695452" y="4611332"/>
            <a:ext cx="2526889" cy="115438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a:t>XXX</a:t>
            </a:r>
          </a:p>
          <a:p>
            <a:pPr lvl="1"/>
            <a:r>
              <a:rPr lang="en-US" altLang="ja-JP"/>
              <a:t>XXX</a:t>
            </a:r>
            <a:endParaRPr lang="en-US" altLang="ja-JP" dirty="0"/>
          </a:p>
        </p:txBody>
      </p:sp>
      <p:sp>
        <p:nvSpPr>
          <p:cNvPr id="24" name="テキスト プレースホルダー 3">
            <a:extLst>
              <a:ext uri="{FF2B5EF4-FFF2-40B4-BE49-F238E27FC236}">
                <a16:creationId xmlns:a16="http://schemas.microsoft.com/office/drawing/2014/main" id="{8B39AECB-7837-FA40-F729-AB73C6E1203D}"/>
              </a:ext>
            </a:extLst>
          </p:cNvPr>
          <p:cNvSpPr txBox="1">
            <a:spLocks/>
          </p:cNvSpPr>
          <p:nvPr/>
        </p:nvSpPr>
        <p:spPr>
          <a:xfrm>
            <a:off x="4400756" y="1788573"/>
            <a:ext cx="2526889" cy="115438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a:t>XXX</a:t>
            </a:r>
          </a:p>
          <a:p>
            <a:pPr lvl="1"/>
            <a:r>
              <a:rPr lang="en-US" altLang="ja-JP"/>
              <a:t>XXX</a:t>
            </a:r>
            <a:endParaRPr lang="en-US" altLang="ja-JP" dirty="0"/>
          </a:p>
        </p:txBody>
      </p:sp>
      <p:sp>
        <p:nvSpPr>
          <p:cNvPr id="26" name="テキスト プレースホルダー 3">
            <a:extLst>
              <a:ext uri="{FF2B5EF4-FFF2-40B4-BE49-F238E27FC236}">
                <a16:creationId xmlns:a16="http://schemas.microsoft.com/office/drawing/2014/main" id="{3EED1563-1DA3-12C5-E653-4200248A6254}"/>
              </a:ext>
            </a:extLst>
          </p:cNvPr>
          <p:cNvSpPr txBox="1">
            <a:spLocks/>
          </p:cNvSpPr>
          <p:nvPr/>
        </p:nvSpPr>
        <p:spPr>
          <a:xfrm>
            <a:off x="4400756" y="4611332"/>
            <a:ext cx="2526889" cy="115438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a:t>XXX</a:t>
            </a:r>
          </a:p>
          <a:p>
            <a:pPr lvl="1"/>
            <a:r>
              <a:rPr lang="en-US" altLang="ja-JP"/>
              <a:t>XXX</a:t>
            </a:r>
            <a:endParaRPr lang="en-US" altLang="ja-JP" dirty="0"/>
          </a:p>
        </p:txBody>
      </p:sp>
      <p:sp>
        <p:nvSpPr>
          <p:cNvPr id="27" name="テキスト プレースホルダー 3">
            <a:extLst>
              <a:ext uri="{FF2B5EF4-FFF2-40B4-BE49-F238E27FC236}">
                <a16:creationId xmlns:a16="http://schemas.microsoft.com/office/drawing/2014/main" id="{E6FCF039-AF38-75E6-D135-A54A2E340F85}"/>
              </a:ext>
            </a:extLst>
          </p:cNvPr>
          <p:cNvSpPr txBox="1">
            <a:spLocks/>
          </p:cNvSpPr>
          <p:nvPr/>
        </p:nvSpPr>
        <p:spPr>
          <a:xfrm>
            <a:off x="7106061" y="1788573"/>
            <a:ext cx="2526889" cy="115438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a:t>XXX</a:t>
            </a:r>
          </a:p>
          <a:p>
            <a:pPr lvl="1"/>
            <a:r>
              <a:rPr lang="en-US" altLang="ja-JP"/>
              <a:t>XXX</a:t>
            </a:r>
            <a:endParaRPr lang="en-US" altLang="ja-JP" dirty="0"/>
          </a:p>
        </p:txBody>
      </p:sp>
      <p:sp>
        <p:nvSpPr>
          <p:cNvPr id="28" name="テキスト プレースホルダー 3">
            <a:extLst>
              <a:ext uri="{FF2B5EF4-FFF2-40B4-BE49-F238E27FC236}">
                <a16:creationId xmlns:a16="http://schemas.microsoft.com/office/drawing/2014/main" id="{75884930-A638-EF4C-A9E1-7C1C2000C03F}"/>
              </a:ext>
            </a:extLst>
          </p:cNvPr>
          <p:cNvSpPr txBox="1">
            <a:spLocks/>
          </p:cNvSpPr>
          <p:nvPr/>
        </p:nvSpPr>
        <p:spPr>
          <a:xfrm>
            <a:off x="7106061" y="3198424"/>
            <a:ext cx="2526889" cy="115438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dirty="0"/>
              <a:t>XXX</a:t>
            </a:r>
          </a:p>
          <a:p>
            <a:pPr lvl="1"/>
            <a:r>
              <a:rPr lang="en-US" altLang="ja-JP" dirty="0"/>
              <a:t>XXX</a:t>
            </a:r>
          </a:p>
        </p:txBody>
      </p:sp>
      <p:sp>
        <p:nvSpPr>
          <p:cNvPr id="29" name="テキスト プレースホルダー 3">
            <a:extLst>
              <a:ext uri="{FF2B5EF4-FFF2-40B4-BE49-F238E27FC236}">
                <a16:creationId xmlns:a16="http://schemas.microsoft.com/office/drawing/2014/main" id="{2F3FCEC1-A9A7-1B55-6BDE-24CA0E8A6ED3}"/>
              </a:ext>
            </a:extLst>
          </p:cNvPr>
          <p:cNvSpPr txBox="1">
            <a:spLocks/>
          </p:cNvSpPr>
          <p:nvPr/>
        </p:nvSpPr>
        <p:spPr>
          <a:xfrm>
            <a:off x="7106061" y="4611332"/>
            <a:ext cx="2526889" cy="115438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a:t>XXX</a:t>
            </a:r>
          </a:p>
          <a:p>
            <a:pPr lvl="1"/>
            <a:r>
              <a:rPr lang="en-US" altLang="ja-JP"/>
              <a:t>XXX</a:t>
            </a:r>
            <a:endParaRPr lang="en-US" altLang="ja-JP" dirty="0"/>
          </a:p>
        </p:txBody>
      </p:sp>
      <p:sp>
        <p:nvSpPr>
          <p:cNvPr id="13" name="角丸四角形 12">
            <a:extLst>
              <a:ext uri="{FF2B5EF4-FFF2-40B4-BE49-F238E27FC236}">
                <a16:creationId xmlns:a16="http://schemas.microsoft.com/office/drawing/2014/main" id="{78FB12F0-F97D-9A32-6A3B-F682B8007CC0}"/>
              </a:ext>
            </a:extLst>
          </p:cNvPr>
          <p:cNvSpPr/>
          <p:nvPr/>
        </p:nvSpPr>
        <p:spPr>
          <a:xfrm>
            <a:off x="4400756" y="3143929"/>
            <a:ext cx="2526888" cy="1267637"/>
          </a:xfrm>
          <a:prstGeom prst="roundRect">
            <a:avLst>
              <a:gd name="adj" fmla="val 3071"/>
            </a:avLst>
          </a:prstGeom>
          <a:ln w="38100">
            <a:solidFill>
              <a:schemeClr val="accent5"/>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sz="1463" dirty="0">
              <a:latin typeface="Segoe UI" panose="020B0502040204020203" pitchFamily="34" charset="0"/>
              <a:ea typeface="Hiragino Kaku Gothic ProN W3" charset="-128"/>
            </a:endParaRPr>
          </a:p>
        </p:txBody>
      </p:sp>
    </p:spTree>
    <p:extLst>
      <p:ext uri="{BB962C8B-B14F-4D97-AF65-F5344CB8AC3E}">
        <p14:creationId xmlns:p14="http://schemas.microsoft.com/office/powerpoint/2010/main" val="12855195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0E3806-027D-25D7-C8F6-A259C04E4052}"/>
              </a:ext>
            </a:extLst>
          </p:cNvPr>
          <p:cNvSpPr>
            <a:spLocks noGrp="1"/>
          </p:cNvSpPr>
          <p:nvPr>
            <p:ph type="title"/>
          </p:nvPr>
        </p:nvSpPr>
        <p:spPr/>
        <p:txBody>
          <a:bodyPr>
            <a:normAutofit/>
          </a:bodyPr>
          <a:lstStyle/>
          <a:p>
            <a:r>
              <a:rPr kumimoji="1" lang="ja-JP" altLang="en-US"/>
              <a:t>プロセス図</a:t>
            </a:r>
          </a:p>
        </p:txBody>
      </p:sp>
      <p:sp>
        <p:nvSpPr>
          <p:cNvPr id="5" name="テキスト プレースホルダー 4">
            <a:extLst>
              <a:ext uri="{FF2B5EF4-FFF2-40B4-BE49-F238E27FC236}">
                <a16:creationId xmlns:a16="http://schemas.microsoft.com/office/drawing/2014/main" id="{CED6ADEC-733B-0464-9BC1-0E76C60AC5B7}"/>
              </a:ext>
            </a:extLst>
          </p:cNvPr>
          <p:cNvSpPr>
            <a:spLocks noGrp="1"/>
          </p:cNvSpPr>
          <p:nvPr>
            <p:ph type="body" sz="quarter" idx="11"/>
          </p:nvPr>
        </p:nvSpPr>
        <p:spPr/>
        <p:txBody>
          <a:bodyPr/>
          <a:lstStyle/>
          <a:p>
            <a:endParaRPr kumimoji="1" lang="ja-JP" altLang="en-US"/>
          </a:p>
        </p:txBody>
      </p:sp>
      <p:sp>
        <p:nvSpPr>
          <p:cNvPr id="3" name="テキスト プレースホルダー 3">
            <a:extLst>
              <a:ext uri="{FF2B5EF4-FFF2-40B4-BE49-F238E27FC236}">
                <a16:creationId xmlns:a16="http://schemas.microsoft.com/office/drawing/2014/main" id="{DC051672-BC37-9FF9-A6FF-ECB2F980F3A1}"/>
              </a:ext>
            </a:extLst>
          </p:cNvPr>
          <p:cNvSpPr>
            <a:spLocks noGrp="1"/>
          </p:cNvSpPr>
          <p:nvPr>
            <p:ph type="body" sz="quarter" idx="12"/>
          </p:nvPr>
        </p:nvSpPr>
        <p:spPr>
          <a:xfrm>
            <a:off x="742950" y="3227407"/>
            <a:ext cx="2861072" cy="1151674"/>
          </a:xfrm>
        </p:spPr>
        <p:txBody>
          <a:bodyPr/>
          <a:lstStyle/>
          <a:p>
            <a:r>
              <a:rPr kumimoji="1" lang="en-US" altLang="ja-JP" dirty="0"/>
              <a:t>XXX</a:t>
            </a:r>
          </a:p>
          <a:p>
            <a:pPr lvl="1"/>
            <a:r>
              <a:rPr lang="en-US" altLang="ja-JP" dirty="0"/>
              <a:t>XXX</a:t>
            </a:r>
          </a:p>
        </p:txBody>
      </p:sp>
      <p:sp>
        <p:nvSpPr>
          <p:cNvPr id="16" name="円/楕円 15">
            <a:extLst>
              <a:ext uri="{FF2B5EF4-FFF2-40B4-BE49-F238E27FC236}">
                <a16:creationId xmlns:a16="http://schemas.microsoft.com/office/drawing/2014/main" id="{B142A1D4-CABF-FAD4-40F5-C7054ACD9D5C}"/>
              </a:ext>
            </a:extLst>
          </p:cNvPr>
          <p:cNvSpPr/>
          <p:nvPr/>
        </p:nvSpPr>
        <p:spPr>
          <a:xfrm>
            <a:off x="273050" y="3227408"/>
            <a:ext cx="402340" cy="868303"/>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63" dirty="0">
                <a:solidFill>
                  <a:schemeClr val="tx1"/>
                </a:solidFill>
                <a:latin typeface="+mn-ea"/>
              </a:rPr>
              <a:t>XX</a:t>
            </a:r>
            <a:endParaRPr lang="ja-JP" altLang="en-US" sz="1463">
              <a:solidFill>
                <a:schemeClr val="tx1"/>
              </a:solidFill>
              <a:latin typeface="+mn-ea"/>
            </a:endParaRPr>
          </a:p>
        </p:txBody>
      </p:sp>
      <p:sp>
        <p:nvSpPr>
          <p:cNvPr id="17" name="円/楕円 16">
            <a:extLst>
              <a:ext uri="{FF2B5EF4-FFF2-40B4-BE49-F238E27FC236}">
                <a16:creationId xmlns:a16="http://schemas.microsoft.com/office/drawing/2014/main" id="{2A233EE2-059D-F067-70D8-859FE5C36479}"/>
              </a:ext>
            </a:extLst>
          </p:cNvPr>
          <p:cNvSpPr/>
          <p:nvPr/>
        </p:nvSpPr>
        <p:spPr>
          <a:xfrm>
            <a:off x="273050" y="4617102"/>
            <a:ext cx="402340" cy="868303"/>
          </a:xfrm>
          <a:prstGeom prst="ellips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63" dirty="0">
                <a:solidFill>
                  <a:schemeClr val="tx1"/>
                </a:solidFill>
                <a:latin typeface="+mn-ea"/>
              </a:rPr>
              <a:t>XX</a:t>
            </a:r>
            <a:endParaRPr lang="ja-JP" altLang="en-US" sz="1463">
              <a:solidFill>
                <a:schemeClr val="tx1"/>
              </a:solidFill>
              <a:latin typeface="+mn-ea"/>
            </a:endParaRPr>
          </a:p>
        </p:txBody>
      </p:sp>
      <p:grpSp>
        <p:nvGrpSpPr>
          <p:cNvPr id="24" name="グループ化 23">
            <a:extLst>
              <a:ext uri="{FF2B5EF4-FFF2-40B4-BE49-F238E27FC236}">
                <a16:creationId xmlns:a16="http://schemas.microsoft.com/office/drawing/2014/main" id="{F1BA0B8E-4C39-18BB-8F0E-751F754D6E98}"/>
              </a:ext>
            </a:extLst>
          </p:cNvPr>
          <p:cNvGrpSpPr/>
          <p:nvPr/>
        </p:nvGrpSpPr>
        <p:grpSpPr>
          <a:xfrm>
            <a:off x="742950" y="1322686"/>
            <a:ext cx="8889999" cy="1768617"/>
            <a:chOff x="886627" y="1322686"/>
            <a:chExt cx="8600174" cy="1768617"/>
          </a:xfrm>
        </p:grpSpPr>
        <p:sp>
          <p:nvSpPr>
            <p:cNvPr id="10" name="ホームベース 9">
              <a:extLst>
                <a:ext uri="{FF2B5EF4-FFF2-40B4-BE49-F238E27FC236}">
                  <a16:creationId xmlns:a16="http://schemas.microsoft.com/office/drawing/2014/main" id="{A2DE161C-8CD4-3E7F-1AF2-E8BD8BB3A8FA}"/>
                </a:ext>
              </a:extLst>
            </p:cNvPr>
            <p:cNvSpPr/>
            <p:nvPr/>
          </p:nvSpPr>
          <p:spPr>
            <a:xfrm>
              <a:off x="6492340" y="1322686"/>
              <a:ext cx="2994461" cy="404261"/>
            </a:xfrm>
            <a:prstGeom prst="homePlate">
              <a:avLst>
                <a:gd name="adj" fmla="val 37521"/>
              </a:avLst>
            </a:prstGeom>
            <a:solidFill>
              <a:schemeClr val="accent6">
                <a:lumMod val="50000"/>
              </a:schemeClr>
            </a:solidFill>
            <a:ln w="25400">
              <a:solidFill>
                <a:schemeClr val="bg1"/>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463" b="1" dirty="0">
                  <a:latin typeface="+mj-ea"/>
                  <a:ea typeface="+mj-ea"/>
                  <a:cs typeface="Hiragino Kaku Gothic ProN W6" charset="-128"/>
                </a:rPr>
                <a:t>XXX</a:t>
              </a:r>
            </a:p>
          </p:txBody>
        </p:sp>
        <p:sp>
          <p:nvSpPr>
            <p:cNvPr id="11" name="ホームベース 10">
              <a:extLst>
                <a:ext uri="{FF2B5EF4-FFF2-40B4-BE49-F238E27FC236}">
                  <a16:creationId xmlns:a16="http://schemas.microsoft.com/office/drawing/2014/main" id="{6C154F42-9F71-17C3-25BF-74C30E29816B}"/>
                </a:ext>
              </a:extLst>
            </p:cNvPr>
            <p:cNvSpPr/>
            <p:nvPr/>
          </p:nvSpPr>
          <p:spPr>
            <a:xfrm>
              <a:off x="3691211" y="1322686"/>
              <a:ext cx="2994461" cy="404261"/>
            </a:xfrm>
            <a:prstGeom prst="homePlate">
              <a:avLst>
                <a:gd name="adj" fmla="val 37521"/>
              </a:avLst>
            </a:prstGeom>
            <a:solidFill>
              <a:schemeClr val="accent6">
                <a:lumMod val="50000"/>
              </a:schemeClr>
            </a:solidFill>
            <a:ln w="25400">
              <a:solidFill>
                <a:schemeClr val="bg1"/>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463" b="1" dirty="0">
                  <a:latin typeface="+mj-ea"/>
                  <a:ea typeface="+mj-ea"/>
                  <a:cs typeface="Hiragino Kaku Gothic ProN W6" charset="-128"/>
                </a:rPr>
                <a:t>XXX</a:t>
              </a:r>
            </a:p>
          </p:txBody>
        </p:sp>
        <p:sp>
          <p:nvSpPr>
            <p:cNvPr id="12" name="ホームベース 11">
              <a:extLst>
                <a:ext uri="{FF2B5EF4-FFF2-40B4-BE49-F238E27FC236}">
                  <a16:creationId xmlns:a16="http://schemas.microsoft.com/office/drawing/2014/main" id="{5833E4F8-2B75-95B1-8841-40D0215FC445}"/>
                </a:ext>
              </a:extLst>
            </p:cNvPr>
            <p:cNvSpPr/>
            <p:nvPr/>
          </p:nvSpPr>
          <p:spPr>
            <a:xfrm>
              <a:off x="886627" y="1322686"/>
              <a:ext cx="2994461" cy="404261"/>
            </a:xfrm>
            <a:prstGeom prst="homePlate">
              <a:avLst>
                <a:gd name="adj" fmla="val 37521"/>
              </a:avLst>
            </a:prstGeom>
            <a:solidFill>
              <a:schemeClr val="accent6">
                <a:lumMod val="50000"/>
              </a:schemeClr>
            </a:solidFill>
            <a:ln w="25400">
              <a:solidFill>
                <a:schemeClr val="bg1"/>
              </a:solid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1463" b="1" dirty="0">
                  <a:latin typeface="+mj-ea"/>
                  <a:ea typeface="+mj-ea"/>
                  <a:cs typeface="Hiragino Kaku Gothic ProN W6" charset="-128"/>
                </a:rPr>
                <a:t>XXX</a:t>
              </a:r>
            </a:p>
          </p:txBody>
        </p:sp>
        <p:sp>
          <p:nvSpPr>
            <p:cNvPr id="15" name="正方形/長方形 14">
              <a:extLst>
                <a:ext uri="{FF2B5EF4-FFF2-40B4-BE49-F238E27FC236}">
                  <a16:creationId xmlns:a16="http://schemas.microsoft.com/office/drawing/2014/main" id="{E013C58F-E4B1-94AC-826A-FCCD7CDF4C99}"/>
                </a:ext>
              </a:extLst>
            </p:cNvPr>
            <p:cNvSpPr/>
            <p:nvPr/>
          </p:nvSpPr>
          <p:spPr>
            <a:xfrm>
              <a:off x="7037102" y="1892267"/>
              <a:ext cx="2160875" cy="119903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63">
                  <a:latin typeface="+mn-ea"/>
                </a:rPr>
                <a:t>イメージ</a:t>
              </a:r>
            </a:p>
          </p:txBody>
        </p:sp>
        <p:sp>
          <p:nvSpPr>
            <p:cNvPr id="18" name="正方形/長方形 17">
              <a:extLst>
                <a:ext uri="{FF2B5EF4-FFF2-40B4-BE49-F238E27FC236}">
                  <a16:creationId xmlns:a16="http://schemas.microsoft.com/office/drawing/2014/main" id="{F92E6459-2ADA-DC49-EC5B-8381247ED9DE}"/>
                </a:ext>
              </a:extLst>
            </p:cNvPr>
            <p:cNvSpPr/>
            <p:nvPr/>
          </p:nvSpPr>
          <p:spPr>
            <a:xfrm>
              <a:off x="4106278" y="1892267"/>
              <a:ext cx="2160875" cy="119903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63">
                  <a:latin typeface="+mn-ea"/>
                </a:rPr>
                <a:t>イメージ</a:t>
              </a:r>
            </a:p>
          </p:txBody>
        </p:sp>
        <p:sp>
          <p:nvSpPr>
            <p:cNvPr id="19" name="正方形/長方形 18">
              <a:extLst>
                <a:ext uri="{FF2B5EF4-FFF2-40B4-BE49-F238E27FC236}">
                  <a16:creationId xmlns:a16="http://schemas.microsoft.com/office/drawing/2014/main" id="{2FA4013D-39ED-52BF-F6E0-F50CEF595EA7}"/>
                </a:ext>
              </a:extLst>
            </p:cNvPr>
            <p:cNvSpPr/>
            <p:nvPr/>
          </p:nvSpPr>
          <p:spPr>
            <a:xfrm>
              <a:off x="1175453" y="1892267"/>
              <a:ext cx="2160875" cy="119903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63">
                  <a:latin typeface="+mn-ea"/>
                </a:rPr>
                <a:t>イメージ</a:t>
              </a:r>
            </a:p>
          </p:txBody>
        </p:sp>
      </p:grpSp>
      <p:cxnSp>
        <p:nvCxnSpPr>
          <p:cNvPr id="20" name="直線コネクタ 19">
            <a:extLst>
              <a:ext uri="{FF2B5EF4-FFF2-40B4-BE49-F238E27FC236}">
                <a16:creationId xmlns:a16="http://schemas.microsoft.com/office/drawing/2014/main" id="{D50BF647-5F3E-6AB0-DF86-07A8DE05CA85}"/>
              </a:ext>
            </a:extLst>
          </p:cNvPr>
          <p:cNvCxnSpPr>
            <a:cxnSpLocks/>
          </p:cNvCxnSpPr>
          <p:nvPr/>
        </p:nvCxnSpPr>
        <p:spPr>
          <a:xfrm>
            <a:off x="273050" y="4498092"/>
            <a:ext cx="9359900" cy="0"/>
          </a:xfrm>
          <a:prstGeom prst="line">
            <a:avLst/>
          </a:prstGeom>
          <a:ln w="9525">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4" name="テキスト プレースホルダー 3">
            <a:extLst>
              <a:ext uri="{FF2B5EF4-FFF2-40B4-BE49-F238E27FC236}">
                <a16:creationId xmlns:a16="http://schemas.microsoft.com/office/drawing/2014/main" id="{E5D2557C-C91C-5AB6-37A1-1941C5CE9C50}"/>
              </a:ext>
            </a:extLst>
          </p:cNvPr>
          <p:cNvSpPr txBox="1">
            <a:spLocks/>
          </p:cNvSpPr>
          <p:nvPr/>
        </p:nvSpPr>
        <p:spPr>
          <a:xfrm>
            <a:off x="742950" y="4617102"/>
            <a:ext cx="2861072" cy="1151674"/>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a:t>XXX</a:t>
            </a:r>
          </a:p>
          <a:p>
            <a:pPr lvl="1"/>
            <a:r>
              <a:rPr lang="en-US" altLang="ja-JP"/>
              <a:t>XXX</a:t>
            </a:r>
            <a:endParaRPr lang="en-US" altLang="ja-JP" dirty="0"/>
          </a:p>
        </p:txBody>
      </p:sp>
      <p:sp>
        <p:nvSpPr>
          <p:cNvPr id="6" name="テキスト プレースホルダー 3">
            <a:extLst>
              <a:ext uri="{FF2B5EF4-FFF2-40B4-BE49-F238E27FC236}">
                <a16:creationId xmlns:a16="http://schemas.microsoft.com/office/drawing/2014/main" id="{A6170630-F66F-A39E-34C4-5BF43567DD1F}"/>
              </a:ext>
            </a:extLst>
          </p:cNvPr>
          <p:cNvSpPr txBox="1">
            <a:spLocks/>
          </p:cNvSpPr>
          <p:nvPr/>
        </p:nvSpPr>
        <p:spPr>
          <a:xfrm>
            <a:off x="3757414" y="3227407"/>
            <a:ext cx="2861072" cy="1151674"/>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a:t>XXX</a:t>
            </a:r>
          </a:p>
          <a:p>
            <a:pPr lvl="1"/>
            <a:r>
              <a:rPr lang="en-US" altLang="ja-JP"/>
              <a:t>XXX</a:t>
            </a:r>
            <a:endParaRPr lang="en-US" altLang="ja-JP" dirty="0"/>
          </a:p>
        </p:txBody>
      </p:sp>
      <p:sp>
        <p:nvSpPr>
          <p:cNvPr id="7" name="テキスト プレースホルダー 3">
            <a:extLst>
              <a:ext uri="{FF2B5EF4-FFF2-40B4-BE49-F238E27FC236}">
                <a16:creationId xmlns:a16="http://schemas.microsoft.com/office/drawing/2014/main" id="{57A49D1C-082B-8425-4A0C-87A51392F909}"/>
              </a:ext>
            </a:extLst>
          </p:cNvPr>
          <p:cNvSpPr txBox="1">
            <a:spLocks/>
          </p:cNvSpPr>
          <p:nvPr/>
        </p:nvSpPr>
        <p:spPr>
          <a:xfrm>
            <a:off x="6771878" y="3227407"/>
            <a:ext cx="2861072" cy="1151674"/>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dirty="0"/>
              <a:t>XXX</a:t>
            </a:r>
          </a:p>
          <a:p>
            <a:pPr lvl="1"/>
            <a:r>
              <a:rPr lang="en-US" altLang="ja-JP" dirty="0"/>
              <a:t>XXX</a:t>
            </a:r>
          </a:p>
        </p:txBody>
      </p:sp>
      <p:sp>
        <p:nvSpPr>
          <p:cNvPr id="8" name="テキスト プレースホルダー 3">
            <a:extLst>
              <a:ext uri="{FF2B5EF4-FFF2-40B4-BE49-F238E27FC236}">
                <a16:creationId xmlns:a16="http://schemas.microsoft.com/office/drawing/2014/main" id="{BFCE7DB8-5EF4-59C4-3D33-11178C2A3D90}"/>
              </a:ext>
            </a:extLst>
          </p:cNvPr>
          <p:cNvSpPr txBox="1">
            <a:spLocks/>
          </p:cNvSpPr>
          <p:nvPr/>
        </p:nvSpPr>
        <p:spPr>
          <a:xfrm>
            <a:off x="3757414" y="4617102"/>
            <a:ext cx="2861072" cy="1151674"/>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a:t>XXX</a:t>
            </a:r>
          </a:p>
          <a:p>
            <a:pPr lvl="1"/>
            <a:r>
              <a:rPr lang="en-US" altLang="ja-JP"/>
              <a:t>XXX</a:t>
            </a:r>
            <a:endParaRPr lang="en-US" altLang="ja-JP" dirty="0"/>
          </a:p>
        </p:txBody>
      </p:sp>
      <p:sp>
        <p:nvSpPr>
          <p:cNvPr id="9" name="テキスト プレースホルダー 3">
            <a:extLst>
              <a:ext uri="{FF2B5EF4-FFF2-40B4-BE49-F238E27FC236}">
                <a16:creationId xmlns:a16="http://schemas.microsoft.com/office/drawing/2014/main" id="{B9D9E829-57B1-06A1-1963-F776C0F08714}"/>
              </a:ext>
            </a:extLst>
          </p:cNvPr>
          <p:cNvSpPr txBox="1">
            <a:spLocks/>
          </p:cNvSpPr>
          <p:nvPr/>
        </p:nvSpPr>
        <p:spPr>
          <a:xfrm>
            <a:off x="6771878" y="4617102"/>
            <a:ext cx="2861072" cy="1151674"/>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dirty="0"/>
              <a:t>XXX</a:t>
            </a:r>
          </a:p>
          <a:p>
            <a:pPr lvl="1"/>
            <a:r>
              <a:rPr lang="en-US" altLang="ja-JP" dirty="0"/>
              <a:t>XXX</a:t>
            </a:r>
          </a:p>
        </p:txBody>
      </p:sp>
    </p:spTree>
    <p:extLst>
      <p:ext uri="{BB962C8B-B14F-4D97-AF65-F5344CB8AC3E}">
        <p14:creationId xmlns:p14="http://schemas.microsoft.com/office/powerpoint/2010/main" val="1707840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プレースホルダー 3">
            <a:extLst>
              <a:ext uri="{FF2B5EF4-FFF2-40B4-BE49-F238E27FC236}">
                <a16:creationId xmlns:a16="http://schemas.microsoft.com/office/drawing/2014/main" id="{1EDEBF7D-ADA6-B20E-79EA-AC738D1D5DA6}"/>
              </a:ext>
            </a:extLst>
          </p:cNvPr>
          <p:cNvSpPr txBox="1">
            <a:spLocks/>
          </p:cNvSpPr>
          <p:nvPr/>
        </p:nvSpPr>
        <p:spPr>
          <a:xfrm>
            <a:off x="4952612" y="4799951"/>
            <a:ext cx="4680337" cy="969189"/>
          </a:xfrm>
          <a:prstGeom prst="rect">
            <a:avLst/>
          </a:prstGeom>
          <a:solidFill>
            <a:schemeClr val="accent6">
              <a:lumMod val="20000"/>
              <a:lumOff val="80000"/>
            </a:schemeClr>
          </a:solidFill>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dirty="0"/>
              <a:t>XXX</a:t>
            </a:r>
          </a:p>
          <a:p>
            <a:pPr lvl="1"/>
            <a:r>
              <a:rPr lang="en-US" altLang="ja-JP" dirty="0"/>
              <a:t>XXX</a:t>
            </a:r>
          </a:p>
        </p:txBody>
      </p:sp>
      <p:sp>
        <p:nvSpPr>
          <p:cNvPr id="17" name="テキスト プレースホルダー 3">
            <a:extLst>
              <a:ext uri="{FF2B5EF4-FFF2-40B4-BE49-F238E27FC236}">
                <a16:creationId xmlns:a16="http://schemas.microsoft.com/office/drawing/2014/main" id="{346F3E8B-F95C-EC3A-8891-F124216959B4}"/>
              </a:ext>
            </a:extLst>
          </p:cNvPr>
          <p:cNvSpPr txBox="1">
            <a:spLocks/>
          </p:cNvSpPr>
          <p:nvPr/>
        </p:nvSpPr>
        <p:spPr>
          <a:xfrm>
            <a:off x="4952612" y="3311529"/>
            <a:ext cx="4680337" cy="969189"/>
          </a:xfrm>
          <a:prstGeom prst="rect">
            <a:avLst/>
          </a:prstGeom>
          <a:solidFill>
            <a:schemeClr val="accent6">
              <a:lumMod val="20000"/>
              <a:lumOff val="80000"/>
            </a:schemeClr>
          </a:solidFill>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dirty="0"/>
              <a:t>XXX</a:t>
            </a:r>
          </a:p>
          <a:p>
            <a:pPr lvl="1"/>
            <a:r>
              <a:rPr lang="en-US" altLang="ja-JP" dirty="0"/>
              <a:t>XXX</a:t>
            </a:r>
          </a:p>
        </p:txBody>
      </p:sp>
      <p:sp>
        <p:nvSpPr>
          <p:cNvPr id="15" name="テキスト プレースホルダー 3">
            <a:extLst>
              <a:ext uri="{FF2B5EF4-FFF2-40B4-BE49-F238E27FC236}">
                <a16:creationId xmlns:a16="http://schemas.microsoft.com/office/drawing/2014/main" id="{A78A0DA9-9B6B-88D0-B345-8E237F56919B}"/>
              </a:ext>
            </a:extLst>
          </p:cNvPr>
          <p:cNvSpPr txBox="1">
            <a:spLocks/>
          </p:cNvSpPr>
          <p:nvPr/>
        </p:nvSpPr>
        <p:spPr>
          <a:xfrm>
            <a:off x="4952612" y="1823107"/>
            <a:ext cx="4680337" cy="969189"/>
          </a:xfrm>
          <a:prstGeom prst="rect">
            <a:avLst/>
          </a:prstGeom>
          <a:solidFill>
            <a:schemeClr val="accent6">
              <a:lumMod val="20000"/>
              <a:lumOff val="80000"/>
            </a:schemeClr>
          </a:solidFill>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dirty="0"/>
              <a:t>XXX</a:t>
            </a:r>
          </a:p>
          <a:p>
            <a:pPr lvl="1"/>
            <a:r>
              <a:rPr lang="en-US" altLang="ja-JP" dirty="0"/>
              <a:t>XXX</a:t>
            </a:r>
          </a:p>
        </p:txBody>
      </p:sp>
      <p:sp>
        <p:nvSpPr>
          <p:cNvPr id="2" name="タイトル 1">
            <a:extLst>
              <a:ext uri="{FF2B5EF4-FFF2-40B4-BE49-F238E27FC236}">
                <a16:creationId xmlns:a16="http://schemas.microsoft.com/office/drawing/2014/main" id="{5A17142C-1730-5FBC-7CCD-C67BB9DCE3AA}"/>
              </a:ext>
            </a:extLst>
          </p:cNvPr>
          <p:cNvSpPr>
            <a:spLocks noGrp="1"/>
          </p:cNvSpPr>
          <p:nvPr>
            <p:ph type="title"/>
          </p:nvPr>
        </p:nvSpPr>
        <p:spPr>
          <a:xfrm>
            <a:off x="273050" y="225425"/>
            <a:ext cx="9359900" cy="360573"/>
          </a:xfrm>
        </p:spPr>
        <p:txBody>
          <a:bodyPr/>
          <a:lstStyle/>
          <a:p>
            <a:r>
              <a:rPr kumimoji="1" lang="en-US" altLang="ja-JP" dirty="0"/>
              <a:t>A</a:t>
            </a:r>
            <a:r>
              <a:rPr kumimoji="1" lang="ja-JP" altLang="en-US"/>
              <a:t>とはどんなものか</a:t>
            </a:r>
          </a:p>
        </p:txBody>
      </p:sp>
      <p:sp>
        <p:nvSpPr>
          <p:cNvPr id="4" name="テキスト プレースホルダー 3">
            <a:extLst>
              <a:ext uri="{FF2B5EF4-FFF2-40B4-BE49-F238E27FC236}">
                <a16:creationId xmlns:a16="http://schemas.microsoft.com/office/drawing/2014/main" id="{45E7952A-B405-5356-F2FF-F6A4F91AFEE9}"/>
              </a:ext>
            </a:extLst>
          </p:cNvPr>
          <p:cNvSpPr>
            <a:spLocks noGrp="1"/>
          </p:cNvSpPr>
          <p:nvPr>
            <p:ph type="body" sz="quarter" idx="13"/>
          </p:nvPr>
        </p:nvSpPr>
        <p:spPr/>
        <p:txBody>
          <a:bodyPr/>
          <a:lstStyle/>
          <a:p>
            <a:r>
              <a:rPr kumimoji="1" lang="en-US" altLang="ja-JP" dirty="0"/>
              <a:t>A</a:t>
            </a:r>
            <a:r>
              <a:rPr kumimoji="1" lang="ja-JP" altLang="en-US"/>
              <a:t>とはこんなものだ</a:t>
            </a:r>
          </a:p>
        </p:txBody>
      </p:sp>
      <p:sp>
        <p:nvSpPr>
          <p:cNvPr id="5" name="テキスト プレースホルダー 4">
            <a:extLst>
              <a:ext uri="{FF2B5EF4-FFF2-40B4-BE49-F238E27FC236}">
                <a16:creationId xmlns:a16="http://schemas.microsoft.com/office/drawing/2014/main" id="{DD85BDB0-0507-BD88-B387-04B304862BD4}"/>
              </a:ext>
            </a:extLst>
          </p:cNvPr>
          <p:cNvSpPr>
            <a:spLocks noGrp="1"/>
          </p:cNvSpPr>
          <p:nvPr>
            <p:ph type="body" sz="quarter" idx="11"/>
          </p:nvPr>
        </p:nvSpPr>
        <p:spPr/>
        <p:txBody>
          <a:bodyPr/>
          <a:lstStyle/>
          <a:p>
            <a:endParaRPr kumimoji="1" lang="ja-JP" altLang="en-US"/>
          </a:p>
        </p:txBody>
      </p:sp>
      <p:sp>
        <p:nvSpPr>
          <p:cNvPr id="9" name="正方形/長方形 8">
            <a:extLst>
              <a:ext uri="{FF2B5EF4-FFF2-40B4-BE49-F238E27FC236}">
                <a16:creationId xmlns:a16="http://schemas.microsoft.com/office/drawing/2014/main" id="{8152E183-A788-08FB-B0E3-E69FBA8E8065}"/>
              </a:ext>
            </a:extLst>
          </p:cNvPr>
          <p:cNvSpPr/>
          <p:nvPr/>
        </p:nvSpPr>
        <p:spPr bwMode="gray">
          <a:xfrm>
            <a:off x="273050" y="2813985"/>
            <a:ext cx="3324571" cy="2044047"/>
          </a:xfrm>
          <a:prstGeom prst="rect">
            <a:avLst/>
          </a:prstGeom>
          <a:solidFill>
            <a:schemeClr val="bg1">
              <a:lumMod val="75000"/>
            </a:schemeClr>
          </a:solidFill>
          <a:ln w="6350">
            <a:noFill/>
          </a:ln>
          <a:effectLst/>
          <a:extLst>
            <a:ext uri="{91240B29-F687-4f45-9708-019B960494DF}">
              <a14:hiddenLine xmlns:a14="http://schemas.microsoft.com/office/drawing/2010/main" xmlns="" w="9525">
                <a:solidFill>
                  <a:srgbClr val="000000"/>
                </a:solidFill>
                <a:miter lim="800000"/>
                <a:headEnd/>
                <a:tailEnd/>
              </a14:hiddenLine>
            </a:ext>
          </a:ex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2275" dirty="0">
                <a:solidFill>
                  <a:schemeClr val="bg1"/>
                </a:solidFill>
                <a:latin typeface="+mn-ea"/>
                <a:cs typeface="Hiragino Kaku Gothic ProN W6" charset="-128"/>
              </a:rPr>
              <a:t>A</a:t>
            </a:r>
            <a:r>
              <a:rPr lang="ja-JP" altLang="en-US" sz="2275">
                <a:solidFill>
                  <a:schemeClr val="bg1"/>
                </a:solidFill>
                <a:latin typeface="+mn-ea"/>
                <a:cs typeface="Hiragino Kaku Gothic ProN W6" charset="-128"/>
              </a:rPr>
              <a:t>の写真</a:t>
            </a:r>
            <a:r>
              <a:rPr lang="ja-JP" altLang="en-US" sz="2275" dirty="0">
                <a:solidFill>
                  <a:schemeClr val="bg1"/>
                </a:solidFill>
                <a:latin typeface="+mn-ea"/>
                <a:cs typeface="Hiragino Kaku Gothic ProN W6" charset="-128"/>
              </a:rPr>
              <a:t>やイラスト</a:t>
            </a:r>
            <a:endParaRPr lang="en-US" altLang="ja-JP" sz="2275" dirty="0">
              <a:solidFill>
                <a:schemeClr val="bg1"/>
              </a:solidFill>
              <a:latin typeface="+mn-ea"/>
              <a:cs typeface="Hiragino Kaku Gothic ProN W6" charset="-128"/>
            </a:endParaRPr>
          </a:p>
        </p:txBody>
      </p:sp>
      <p:sp>
        <p:nvSpPr>
          <p:cNvPr id="10" name="フリーフォーム 9">
            <a:extLst>
              <a:ext uri="{FF2B5EF4-FFF2-40B4-BE49-F238E27FC236}">
                <a16:creationId xmlns:a16="http://schemas.microsoft.com/office/drawing/2014/main" id="{EC05457C-76B8-1C56-FB41-8C160064F766}"/>
              </a:ext>
            </a:extLst>
          </p:cNvPr>
          <p:cNvSpPr/>
          <p:nvPr/>
        </p:nvSpPr>
        <p:spPr>
          <a:xfrm>
            <a:off x="2971801" y="3586014"/>
            <a:ext cx="1980815" cy="209931"/>
          </a:xfrm>
          <a:custGeom>
            <a:avLst/>
            <a:gdLst>
              <a:gd name="connsiteX0" fmla="*/ 0 w 1525208"/>
              <a:gd name="connsiteY0" fmla="*/ 0 h 243556"/>
              <a:gd name="connsiteX1" fmla="*/ 730708 w 1525208"/>
              <a:gd name="connsiteY1" fmla="*/ 243556 h 243556"/>
              <a:gd name="connsiteX2" fmla="*/ 1525208 w 1525208"/>
              <a:gd name="connsiteY2" fmla="*/ 243556 h 243556"/>
            </a:gdLst>
            <a:ahLst/>
            <a:cxnLst>
              <a:cxn ang="0">
                <a:pos x="connsiteX0" y="connsiteY0"/>
              </a:cxn>
              <a:cxn ang="0">
                <a:pos x="connsiteX1" y="connsiteY1"/>
              </a:cxn>
              <a:cxn ang="0">
                <a:pos x="connsiteX2" y="connsiteY2"/>
              </a:cxn>
            </a:cxnLst>
            <a:rect l="l" t="t" r="r" b="b"/>
            <a:pathLst>
              <a:path w="1525208" h="243556">
                <a:moveTo>
                  <a:pt x="0" y="0"/>
                </a:moveTo>
                <a:lnTo>
                  <a:pt x="730708" y="243556"/>
                </a:lnTo>
                <a:lnTo>
                  <a:pt x="1525208" y="243556"/>
                </a:lnTo>
              </a:path>
            </a:pathLst>
          </a:custGeom>
          <a:ln w="12700">
            <a:solidFill>
              <a:schemeClr val="bg1">
                <a:lumMod val="50000"/>
              </a:schemeClr>
            </a:solidFill>
            <a:headEnd type="oval"/>
            <a:tailEnd type="oval"/>
          </a:ln>
          <a:effectLst>
            <a:glow rad="12700">
              <a:schemeClr val="bg1"/>
            </a:glow>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sz="1463" dirty="0">
              <a:latin typeface="Segoe UI" panose="020B0502040204020203" pitchFamily="34" charset="0"/>
              <a:ea typeface="Hiragino Kaku Gothic ProN W3" charset="-128"/>
            </a:endParaRPr>
          </a:p>
        </p:txBody>
      </p:sp>
      <p:sp>
        <p:nvSpPr>
          <p:cNvPr id="11" name="フリーフォーム 10">
            <a:extLst>
              <a:ext uri="{FF2B5EF4-FFF2-40B4-BE49-F238E27FC236}">
                <a16:creationId xmlns:a16="http://schemas.microsoft.com/office/drawing/2014/main" id="{4592EBC4-55A4-56DB-9A9A-1128B2932AE6}"/>
              </a:ext>
            </a:extLst>
          </p:cNvPr>
          <p:cNvSpPr/>
          <p:nvPr/>
        </p:nvSpPr>
        <p:spPr>
          <a:xfrm flipV="1">
            <a:off x="3381565" y="2299632"/>
            <a:ext cx="1571050" cy="809857"/>
          </a:xfrm>
          <a:custGeom>
            <a:avLst/>
            <a:gdLst>
              <a:gd name="connsiteX0" fmla="*/ 0 w 1525208"/>
              <a:gd name="connsiteY0" fmla="*/ 0 h 243556"/>
              <a:gd name="connsiteX1" fmla="*/ 730708 w 1525208"/>
              <a:gd name="connsiteY1" fmla="*/ 243556 h 243556"/>
              <a:gd name="connsiteX2" fmla="*/ 1525208 w 1525208"/>
              <a:gd name="connsiteY2" fmla="*/ 243556 h 243556"/>
            </a:gdLst>
            <a:ahLst/>
            <a:cxnLst>
              <a:cxn ang="0">
                <a:pos x="connsiteX0" y="connsiteY0"/>
              </a:cxn>
              <a:cxn ang="0">
                <a:pos x="connsiteX1" y="connsiteY1"/>
              </a:cxn>
              <a:cxn ang="0">
                <a:pos x="connsiteX2" y="connsiteY2"/>
              </a:cxn>
            </a:cxnLst>
            <a:rect l="l" t="t" r="r" b="b"/>
            <a:pathLst>
              <a:path w="1525208" h="243556">
                <a:moveTo>
                  <a:pt x="0" y="0"/>
                </a:moveTo>
                <a:lnTo>
                  <a:pt x="730708" y="243556"/>
                </a:lnTo>
                <a:lnTo>
                  <a:pt x="1525208" y="243556"/>
                </a:lnTo>
              </a:path>
            </a:pathLst>
          </a:custGeom>
          <a:ln w="12700">
            <a:solidFill>
              <a:schemeClr val="bg1">
                <a:lumMod val="50000"/>
              </a:schemeClr>
            </a:solidFill>
            <a:headEnd type="oval"/>
            <a:tailEnd type="oval"/>
          </a:ln>
          <a:effectLst>
            <a:glow rad="12700">
              <a:schemeClr val="bg1"/>
            </a:glow>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sz="1463" dirty="0">
              <a:latin typeface="Segoe UI" panose="020B0502040204020203" pitchFamily="34" charset="0"/>
              <a:ea typeface="Hiragino Kaku Gothic ProN W3" charset="-128"/>
            </a:endParaRPr>
          </a:p>
        </p:txBody>
      </p:sp>
      <p:sp>
        <p:nvSpPr>
          <p:cNvPr id="12" name="フリーフォーム 11">
            <a:extLst>
              <a:ext uri="{FF2B5EF4-FFF2-40B4-BE49-F238E27FC236}">
                <a16:creationId xmlns:a16="http://schemas.microsoft.com/office/drawing/2014/main" id="{34E435D1-8FB4-E80E-A6D5-89B2A539881D}"/>
              </a:ext>
            </a:extLst>
          </p:cNvPr>
          <p:cNvSpPr/>
          <p:nvPr/>
        </p:nvSpPr>
        <p:spPr>
          <a:xfrm>
            <a:off x="1366912" y="4213502"/>
            <a:ext cx="3585704" cy="1070501"/>
          </a:xfrm>
          <a:custGeom>
            <a:avLst/>
            <a:gdLst>
              <a:gd name="connsiteX0" fmla="*/ 0 w 1525208"/>
              <a:gd name="connsiteY0" fmla="*/ 0 h 243556"/>
              <a:gd name="connsiteX1" fmla="*/ 730708 w 1525208"/>
              <a:gd name="connsiteY1" fmla="*/ 243556 h 243556"/>
              <a:gd name="connsiteX2" fmla="*/ 1525208 w 1525208"/>
              <a:gd name="connsiteY2" fmla="*/ 243556 h 243556"/>
            </a:gdLst>
            <a:ahLst/>
            <a:cxnLst>
              <a:cxn ang="0">
                <a:pos x="connsiteX0" y="connsiteY0"/>
              </a:cxn>
              <a:cxn ang="0">
                <a:pos x="connsiteX1" y="connsiteY1"/>
              </a:cxn>
              <a:cxn ang="0">
                <a:pos x="connsiteX2" y="connsiteY2"/>
              </a:cxn>
            </a:cxnLst>
            <a:rect l="l" t="t" r="r" b="b"/>
            <a:pathLst>
              <a:path w="1525208" h="243556">
                <a:moveTo>
                  <a:pt x="0" y="0"/>
                </a:moveTo>
                <a:lnTo>
                  <a:pt x="730708" y="243556"/>
                </a:lnTo>
                <a:lnTo>
                  <a:pt x="1525208" y="243556"/>
                </a:lnTo>
              </a:path>
            </a:pathLst>
          </a:custGeom>
          <a:ln w="12700">
            <a:solidFill>
              <a:schemeClr val="bg1">
                <a:lumMod val="50000"/>
              </a:schemeClr>
            </a:solidFill>
            <a:headEnd type="oval"/>
            <a:tailEnd type="oval"/>
          </a:ln>
          <a:effectLst>
            <a:glow rad="12700">
              <a:schemeClr val="bg1"/>
            </a:glow>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ja-JP" altLang="en-US" sz="1463" dirty="0">
              <a:latin typeface="Segoe UI" panose="020B0502040204020203" pitchFamily="34" charset="0"/>
              <a:ea typeface="Hiragino Kaku Gothic ProN W3" charset="-128"/>
            </a:endParaRPr>
          </a:p>
        </p:txBody>
      </p:sp>
    </p:spTree>
    <p:extLst>
      <p:ext uri="{BB962C8B-B14F-4D97-AF65-F5344CB8AC3E}">
        <p14:creationId xmlns:p14="http://schemas.microsoft.com/office/powerpoint/2010/main" val="10916298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367D09-6B5E-FFF5-88E0-0DDF461349DD}"/>
              </a:ext>
            </a:extLst>
          </p:cNvPr>
          <p:cNvSpPr>
            <a:spLocks noGrp="1"/>
          </p:cNvSpPr>
          <p:nvPr>
            <p:ph type="title"/>
          </p:nvPr>
        </p:nvSpPr>
        <p:spPr/>
        <p:txBody>
          <a:bodyPr>
            <a:normAutofit/>
          </a:bodyPr>
          <a:lstStyle/>
          <a:p>
            <a:r>
              <a:rPr kumimoji="1" lang="en-US" altLang="ja-JP" dirty="0"/>
              <a:t>A</a:t>
            </a:r>
            <a:r>
              <a:rPr kumimoji="1" lang="ja-JP" altLang="en-US"/>
              <a:t>なのか、</a:t>
            </a:r>
            <a:r>
              <a:rPr kumimoji="1" lang="en-US" altLang="ja-JP" dirty="0"/>
              <a:t>B</a:t>
            </a:r>
            <a:r>
              <a:rPr kumimoji="1" lang="ja-JP" altLang="en-US"/>
              <a:t>なのか</a:t>
            </a:r>
          </a:p>
        </p:txBody>
      </p:sp>
      <p:sp>
        <p:nvSpPr>
          <p:cNvPr id="7" name="テキスト プレースホルダー 6">
            <a:extLst>
              <a:ext uri="{FF2B5EF4-FFF2-40B4-BE49-F238E27FC236}">
                <a16:creationId xmlns:a16="http://schemas.microsoft.com/office/drawing/2014/main" id="{D3310DBB-2EDE-4459-C949-33E825272FBF}"/>
              </a:ext>
            </a:extLst>
          </p:cNvPr>
          <p:cNvSpPr>
            <a:spLocks noGrp="1"/>
          </p:cNvSpPr>
          <p:nvPr>
            <p:ph type="body" sz="quarter" idx="11"/>
          </p:nvPr>
        </p:nvSpPr>
        <p:spPr/>
        <p:txBody>
          <a:bodyPr/>
          <a:lstStyle/>
          <a:p>
            <a:endParaRPr lang="ja-JP" altLang="en-US"/>
          </a:p>
        </p:txBody>
      </p:sp>
      <p:sp>
        <p:nvSpPr>
          <p:cNvPr id="11" name="Rectangle 5">
            <a:extLst>
              <a:ext uri="{FF2B5EF4-FFF2-40B4-BE49-F238E27FC236}">
                <a16:creationId xmlns:a16="http://schemas.microsoft.com/office/drawing/2014/main" id="{D9B812BB-CCC2-207E-AD6B-FBE0FC508E3F}"/>
              </a:ext>
            </a:extLst>
          </p:cNvPr>
          <p:cNvSpPr>
            <a:spLocks noChangeArrowheads="1"/>
          </p:cNvSpPr>
          <p:nvPr/>
        </p:nvSpPr>
        <p:spPr bwMode="gray">
          <a:xfrm>
            <a:off x="1126032" y="836613"/>
            <a:ext cx="3414861" cy="342401"/>
          </a:xfrm>
          <a:prstGeom prst="rect">
            <a:avLst/>
          </a:prstGeom>
          <a:solidFill>
            <a:schemeClr val="bg1"/>
          </a:solidFill>
          <a:ln>
            <a:noFill/>
          </a:ln>
          <a:effectLst>
            <a:outerShdw dist="25400" dir="5400000" sx="99001" sy="99001" algn="ctr" rotWithShape="0">
              <a:schemeClr val="accent6"/>
            </a:outerShdw>
          </a:effectLst>
          <a:extLst>
            <a:ext uri="{91240B29-F687-4f45-9708-019B960494DF}">
              <a14:hiddenLine xmlns="" xmlns:a14="http://schemas.microsoft.com/office/drawing/2010/main" w="9525">
                <a:solidFill>
                  <a:srgbClr val="000000"/>
                </a:solidFill>
                <a:miter lim="800000"/>
                <a:headEnd/>
                <a:tailEnd/>
              </a14:hiddenLine>
            </a:ext>
          </a:extLst>
        </p:spPr>
        <p:txBody>
          <a:bodyPr wrap="square" anchor="b">
            <a:spAutoFit/>
          </a:bodyPr>
          <a:lstStyle/>
          <a:p>
            <a:pPr algn="ctr"/>
            <a:r>
              <a:rPr lang="en-US" altLang="ja-JP" sz="1625" b="1" dirty="0">
                <a:latin typeface="+mj-ea"/>
                <a:ea typeface="+mj-ea"/>
                <a:cs typeface="Hiragino Kaku Gothic ProN W3" charset="-128"/>
              </a:rPr>
              <a:t>A</a:t>
            </a:r>
            <a:r>
              <a:rPr lang="ja-JP" altLang="en-US" sz="1625" b="1" dirty="0">
                <a:latin typeface="+mj-ea"/>
                <a:ea typeface="+mj-ea"/>
                <a:cs typeface="Hiragino Kaku Gothic ProN W3" charset="-128"/>
              </a:rPr>
              <a:t>ではなくて、</a:t>
            </a:r>
          </a:p>
        </p:txBody>
      </p:sp>
      <p:sp>
        <p:nvSpPr>
          <p:cNvPr id="16" name="Rectangle 5">
            <a:extLst>
              <a:ext uri="{FF2B5EF4-FFF2-40B4-BE49-F238E27FC236}">
                <a16:creationId xmlns:a16="http://schemas.microsoft.com/office/drawing/2014/main" id="{E3D9F39E-081F-AD2E-ADB6-E565068CE975}"/>
              </a:ext>
            </a:extLst>
          </p:cNvPr>
          <p:cNvSpPr>
            <a:spLocks noChangeArrowheads="1"/>
          </p:cNvSpPr>
          <p:nvPr/>
        </p:nvSpPr>
        <p:spPr bwMode="gray">
          <a:xfrm>
            <a:off x="5365107" y="836613"/>
            <a:ext cx="3414861" cy="342401"/>
          </a:xfrm>
          <a:prstGeom prst="rect">
            <a:avLst/>
          </a:prstGeom>
          <a:solidFill>
            <a:schemeClr val="bg1"/>
          </a:solidFill>
          <a:ln>
            <a:noFill/>
          </a:ln>
          <a:effectLst>
            <a:outerShdw dist="25400" dir="5400000" sx="99001" sy="99001" algn="ctr" rotWithShape="0">
              <a:schemeClr val="accent6"/>
            </a:outerShdw>
          </a:effectLst>
          <a:extLst>
            <a:ext uri="{91240B29-F687-4f45-9708-019B960494DF}">
              <a14:hiddenLine xmlns="" xmlns:a14="http://schemas.microsoft.com/office/drawing/2010/main" w="9525">
                <a:solidFill>
                  <a:srgbClr val="000000"/>
                </a:solidFill>
                <a:miter lim="800000"/>
                <a:headEnd/>
                <a:tailEnd/>
              </a14:hiddenLine>
            </a:ext>
          </a:extLst>
        </p:spPr>
        <p:txBody>
          <a:bodyPr wrap="square" anchor="b">
            <a:spAutoFit/>
          </a:bodyPr>
          <a:lstStyle/>
          <a:p>
            <a:pPr algn="ctr"/>
            <a:r>
              <a:rPr lang="en-US" altLang="ja-JP" sz="1625" b="1" dirty="0">
                <a:latin typeface="+mj-ea"/>
                <a:ea typeface="+mj-ea"/>
                <a:cs typeface="Hiragino Kaku Gothic ProN W3" charset="-128"/>
              </a:rPr>
              <a:t>B</a:t>
            </a:r>
            <a:r>
              <a:rPr lang="ja-JP" altLang="en-US" sz="1625" b="1">
                <a:latin typeface="+mj-ea"/>
                <a:ea typeface="+mj-ea"/>
                <a:cs typeface="Hiragino Kaku Gothic ProN W3" charset="-128"/>
              </a:rPr>
              <a:t>だ</a:t>
            </a:r>
            <a:endParaRPr lang="ja-JP" altLang="en-US" sz="1625" b="1" dirty="0">
              <a:latin typeface="+mj-ea"/>
              <a:ea typeface="+mj-ea"/>
              <a:cs typeface="Hiragino Kaku Gothic ProN W3" charset="-128"/>
            </a:endParaRPr>
          </a:p>
        </p:txBody>
      </p:sp>
      <p:sp>
        <p:nvSpPr>
          <p:cNvPr id="17" name="正方形/長方形 16">
            <a:extLst>
              <a:ext uri="{FF2B5EF4-FFF2-40B4-BE49-F238E27FC236}">
                <a16:creationId xmlns:a16="http://schemas.microsoft.com/office/drawing/2014/main" id="{9F522D75-3D97-6947-4242-FAEF6B72431D}"/>
              </a:ext>
            </a:extLst>
          </p:cNvPr>
          <p:cNvSpPr/>
          <p:nvPr/>
        </p:nvSpPr>
        <p:spPr bwMode="gray">
          <a:xfrm>
            <a:off x="1126032" y="1377083"/>
            <a:ext cx="3414861" cy="1514680"/>
          </a:xfrm>
          <a:prstGeom prst="rect">
            <a:avLst/>
          </a:prstGeom>
          <a:solidFill>
            <a:schemeClr val="bg1">
              <a:lumMod val="75000"/>
            </a:schemeClr>
          </a:solidFill>
          <a:ln w="6350">
            <a:noFill/>
          </a:ln>
          <a:effectLst/>
          <a:extLst>
            <a:ext uri="{91240B29-F687-4f45-9708-019B960494DF}">
              <a14:hiddenLine xmlns:a14="http://schemas.microsoft.com/office/drawing/2010/main" xmlns="" w="9525">
                <a:solidFill>
                  <a:srgbClr val="000000"/>
                </a:solidFill>
                <a:miter lim="800000"/>
                <a:headEnd/>
                <a:tailEnd/>
              </a14:hiddenLine>
            </a:ext>
          </a:ex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2275" dirty="0">
                <a:solidFill>
                  <a:schemeClr val="bg1"/>
                </a:solidFill>
                <a:latin typeface="+mn-ea"/>
                <a:cs typeface="Hiragino Kaku Gothic ProN W6" charset="-128"/>
              </a:rPr>
              <a:t>A</a:t>
            </a:r>
            <a:r>
              <a:rPr lang="ja-JP" altLang="en-US" sz="2275" dirty="0">
                <a:solidFill>
                  <a:schemeClr val="bg1"/>
                </a:solidFill>
                <a:latin typeface="+mn-ea"/>
                <a:cs typeface="Hiragino Kaku Gothic ProN W6" charset="-128"/>
              </a:rPr>
              <a:t>の写真やイラスト</a:t>
            </a:r>
            <a:endParaRPr lang="en-US" altLang="ja-JP" sz="2275" dirty="0">
              <a:solidFill>
                <a:schemeClr val="bg1"/>
              </a:solidFill>
              <a:latin typeface="+mn-ea"/>
              <a:cs typeface="Hiragino Kaku Gothic ProN W6" charset="-128"/>
            </a:endParaRPr>
          </a:p>
        </p:txBody>
      </p:sp>
      <p:sp>
        <p:nvSpPr>
          <p:cNvPr id="18" name="正方形/長方形 17">
            <a:extLst>
              <a:ext uri="{FF2B5EF4-FFF2-40B4-BE49-F238E27FC236}">
                <a16:creationId xmlns:a16="http://schemas.microsoft.com/office/drawing/2014/main" id="{30DF1A6A-2D1B-4C43-247C-70267C4A0418}"/>
              </a:ext>
            </a:extLst>
          </p:cNvPr>
          <p:cNvSpPr/>
          <p:nvPr/>
        </p:nvSpPr>
        <p:spPr bwMode="gray">
          <a:xfrm>
            <a:off x="5365107" y="1377083"/>
            <a:ext cx="3414861" cy="1514680"/>
          </a:xfrm>
          <a:prstGeom prst="rect">
            <a:avLst/>
          </a:prstGeom>
          <a:solidFill>
            <a:schemeClr val="bg1">
              <a:lumMod val="75000"/>
            </a:schemeClr>
          </a:solidFill>
          <a:ln w="6350">
            <a:noFill/>
          </a:ln>
          <a:effectLst/>
          <a:extLst>
            <a:ext uri="{91240B29-F687-4f45-9708-019B960494DF}">
              <a14:hiddenLine xmlns:a14="http://schemas.microsoft.com/office/drawing/2010/main" xmlns="" w="9525">
                <a:solidFill>
                  <a:srgbClr val="000000"/>
                </a:solidFill>
                <a:miter lim="800000"/>
                <a:headEnd/>
                <a:tailEnd/>
              </a14:hiddenLine>
            </a:ext>
          </a:extLst>
        </p:spPr>
        <p:style>
          <a:lnRef idx="1">
            <a:schemeClr val="accent3"/>
          </a:lnRef>
          <a:fillRef idx="3">
            <a:schemeClr val="accent3"/>
          </a:fillRef>
          <a:effectRef idx="2">
            <a:schemeClr val="accent3"/>
          </a:effectRef>
          <a:fontRef idx="minor">
            <a:schemeClr val="lt1"/>
          </a:fontRef>
        </p:style>
        <p:txBody>
          <a:bodyPr rtlCol="0" anchor="ctr"/>
          <a:lstStyle/>
          <a:p>
            <a:pPr algn="ctr"/>
            <a:r>
              <a:rPr lang="en-US" altLang="ja-JP" sz="2275" dirty="0">
                <a:solidFill>
                  <a:schemeClr val="bg1"/>
                </a:solidFill>
                <a:latin typeface="+mn-ea"/>
                <a:cs typeface="Hiragino Kaku Gothic ProN W6" charset="-128"/>
              </a:rPr>
              <a:t>B</a:t>
            </a:r>
            <a:r>
              <a:rPr lang="ja-JP" altLang="en-US" sz="2275">
                <a:solidFill>
                  <a:schemeClr val="bg1"/>
                </a:solidFill>
                <a:latin typeface="+mn-ea"/>
                <a:cs typeface="Hiragino Kaku Gothic ProN W6" charset="-128"/>
              </a:rPr>
              <a:t>の</a:t>
            </a:r>
            <a:r>
              <a:rPr lang="ja-JP" altLang="en-US" sz="2275" dirty="0">
                <a:solidFill>
                  <a:schemeClr val="bg1"/>
                </a:solidFill>
                <a:latin typeface="+mn-ea"/>
                <a:cs typeface="Hiragino Kaku Gothic ProN W6" charset="-128"/>
              </a:rPr>
              <a:t>写真やイラスト</a:t>
            </a:r>
            <a:endParaRPr lang="en-US" altLang="ja-JP" sz="2275" dirty="0">
              <a:solidFill>
                <a:schemeClr val="bg1"/>
              </a:solidFill>
              <a:latin typeface="+mn-ea"/>
              <a:cs typeface="Hiragino Kaku Gothic ProN W6" charset="-128"/>
            </a:endParaRPr>
          </a:p>
        </p:txBody>
      </p:sp>
      <p:sp>
        <p:nvSpPr>
          <p:cNvPr id="3" name="正方形/長方形 2">
            <a:extLst>
              <a:ext uri="{FF2B5EF4-FFF2-40B4-BE49-F238E27FC236}">
                <a16:creationId xmlns:a16="http://schemas.microsoft.com/office/drawing/2014/main" id="{4B6C6D8F-B7E1-A64C-8DF4-D43E6A3C12CE}"/>
              </a:ext>
            </a:extLst>
          </p:cNvPr>
          <p:cNvSpPr/>
          <p:nvPr/>
        </p:nvSpPr>
        <p:spPr bwMode="gray">
          <a:xfrm>
            <a:off x="1126032" y="3033968"/>
            <a:ext cx="3414861" cy="621060"/>
          </a:xfrm>
          <a:prstGeom prst="rect">
            <a:avLst/>
          </a:prstGeom>
          <a:solidFill>
            <a:schemeClr val="accent6">
              <a:lumMod val="20000"/>
              <a:lumOff val="80000"/>
            </a:schemeClr>
          </a:solidFill>
          <a:ln w="6350">
            <a:noFill/>
          </a:ln>
          <a:effectLst/>
          <a:extLst>
            <a:ext uri="{91240B29-F687-4f45-9708-019B960494DF}">
              <a14:hiddenLine xmlns:a14="http://schemas.microsoft.com/office/drawing/2010/main" xmlns="" w="9525">
                <a:solidFill>
                  <a:srgbClr val="000000"/>
                </a:solidFill>
                <a:miter lim="800000"/>
                <a:headEnd/>
                <a:tailEnd/>
              </a14:hiddenLine>
            </a:ext>
          </a:extLst>
        </p:spPr>
        <p:style>
          <a:lnRef idx="1">
            <a:schemeClr val="accent3"/>
          </a:lnRef>
          <a:fillRef idx="3">
            <a:schemeClr val="accent3"/>
          </a:fillRef>
          <a:effectRef idx="2">
            <a:schemeClr val="accent3"/>
          </a:effectRef>
          <a:fontRef idx="minor">
            <a:schemeClr val="lt1"/>
          </a:fontRef>
        </p:style>
        <p:txBody>
          <a:bodyPr rtlCol="0" anchor="ctr"/>
          <a:lstStyle/>
          <a:p>
            <a:pPr algn="ctr"/>
            <a:r>
              <a:rPr lang="ja-JP" altLang="en-US" sz="2275">
                <a:solidFill>
                  <a:schemeClr val="tx1"/>
                </a:solidFill>
                <a:latin typeface="+mn-ea"/>
                <a:cs typeface="Hiragino Kaku Gothic ProN W6" charset="-128"/>
              </a:rPr>
              <a:t>概念なら</a:t>
            </a:r>
            <a:endParaRPr lang="en-US" altLang="ja-JP" sz="2275" dirty="0">
              <a:solidFill>
                <a:schemeClr val="tx1"/>
              </a:solidFill>
              <a:latin typeface="+mn-ea"/>
              <a:cs typeface="Hiragino Kaku Gothic ProN W6" charset="-128"/>
            </a:endParaRPr>
          </a:p>
        </p:txBody>
      </p:sp>
      <p:sp>
        <p:nvSpPr>
          <p:cNvPr id="4" name="正方形/長方形 3">
            <a:extLst>
              <a:ext uri="{FF2B5EF4-FFF2-40B4-BE49-F238E27FC236}">
                <a16:creationId xmlns:a16="http://schemas.microsoft.com/office/drawing/2014/main" id="{B5C72009-E9E9-012C-32A4-9DD502CAE079}"/>
              </a:ext>
            </a:extLst>
          </p:cNvPr>
          <p:cNvSpPr/>
          <p:nvPr/>
        </p:nvSpPr>
        <p:spPr bwMode="gray">
          <a:xfrm>
            <a:off x="5365107" y="3033968"/>
            <a:ext cx="3414861" cy="621060"/>
          </a:xfrm>
          <a:prstGeom prst="rect">
            <a:avLst/>
          </a:prstGeom>
          <a:solidFill>
            <a:schemeClr val="accent4">
              <a:lumMod val="20000"/>
              <a:lumOff val="80000"/>
            </a:schemeClr>
          </a:solidFill>
          <a:ln w="6350">
            <a:noFill/>
          </a:ln>
          <a:effectLst/>
          <a:extLst>
            <a:ext uri="{91240B29-F687-4f45-9708-019B960494DF}">
              <a14:hiddenLine xmlns:a14="http://schemas.microsoft.com/office/drawing/2010/main" xmlns="" w="9525">
                <a:solidFill>
                  <a:srgbClr val="000000"/>
                </a:solidFill>
                <a:miter lim="800000"/>
                <a:headEnd/>
                <a:tailEnd/>
              </a14:hiddenLine>
            </a:ext>
          </a:extLst>
        </p:spPr>
        <p:style>
          <a:lnRef idx="1">
            <a:schemeClr val="accent3"/>
          </a:lnRef>
          <a:fillRef idx="3">
            <a:schemeClr val="accent3"/>
          </a:fillRef>
          <a:effectRef idx="2">
            <a:schemeClr val="accent3"/>
          </a:effectRef>
          <a:fontRef idx="minor">
            <a:schemeClr val="lt1"/>
          </a:fontRef>
        </p:style>
        <p:txBody>
          <a:bodyPr rtlCol="0" anchor="ctr"/>
          <a:lstStyle/>
          <a:p>
            <a:pPr algn="ctr"/>
            <a:r>
              <a:rPr lang="ja-JP" altLang="en-US" sz="2275">
                <a:solidFill>
                  <a:schemeClr val="tx1"/>
                </a:solidFill>
                <a:latin typeface="+mn-ea"/>
                <a:cs typeface="Hiragino Kaku Gothic ProN W6" charset="-128"/>
              </a:rPr>
              <a:t>色で違いを表現する手も</a:t>
            </a:r>
            <a:endParaRPr lang="en-US" altLang="ja-JP" sz="2275" dirty="0">
              <a:solidFill>
                <a:schemeClr val="tx1"/>
              </a:solidFill>
              <a:latin typeface="+mn-ea"/>
              <a:cs typeface="Hiragino Kaku Gothic ProN W6" charset="-128"/>
            </a:endParaRPr>
          </a:p>
        </p:txBody>
      </p:sp>
      <p:sp>
        <p:nvSpPr>
          <p:cNvPr id="8" name="テキスト プレースホルダー 3">
            <a:extLst>
              <a:ext uri="{FF2B5EF4-FFF2-40B4-BE49-F238E27FC236}">
                <a16:creationId xmlns:a16="http://schemas.microsoft.com/office/drawing/2014/main" id="{4CB0B558-B6AA-25B6-62F7-BA7ADE9DFB6F}"/>
              </a:ext>
            </a:extLst>
          </p:cNvPr>
          <p:cNvSpPr>
            <a:spLocks noGrp="1"/>
          </p:cNvSpPr>
          <p:nvPr>
            <p:ph type="body" sz="quarter" idx="12"/>
          </p:nvPr>
        </p:nvSpPr>
        <p:spPr>
          <a:xfrm>
            <a:off x="1126032" y="3774697"/>
            <a:ext cx="3414861" cy="1503276"/>
          </a:xfrm>
        </p:spPr>
        <p:txBody>
          <a:bodyPr/>
          <a:lstStyle/>
          <a:p>
            <a:r>
              <a:rPr kumimoji="1" lang="en-US" altLang="ja-JP" dirty="0"/>
              <a:t>XXX</a:t>
            </a:r>
          </a:p>
          <a:p>
            <a:pPr lvl="1"/>
            <a:r>
              <a:rPr lang="en-US" altLang="ja-JP" dirty="0"/>
              <a:t>XXX</a:t>
            </a:r>
            <a:endParaRPr kumimoji="1" lang="ja-JP" altLang="en-US"/>
          </a:p>
        </p:txBody>
      </p:sp>
      <p:sp>
        <p:nvSpPr>
          <p:cNvPr id="9" name="テキスト プレースホルダー 3">
            <a:extLst>
              <a:ext uri="{FF2B5EF4-FFF2-40B4-BE49-F238E27FC236}">
                <a16:creationId xmlns:a16="http://schemas.microsoft.com/office/drawing/2014/main" id="{047E0B9A-4984-9DC3-5BEC-F771840EE27A}"/>
              </a:ext>
            </a:extLst>
          </p:cNvPr>
          <p:cNvSpPr txBox="1">
            <a:spLocks/>
          </p:cNvSpPr>
          <p:nvPr/>
        </p:nvSpPr>
        <p:spPr>
          <a:xfrm>
            <a:off x="5365106" y="3774697"/>
            <a:ext cx="3414861" cy="1503276"/>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a:t>XXX</a:t>
            </a:r>
          </a:p>
          <a:p>
            <a:pPr lvl="1"/>
            <a:r>
              <a:rPr lang="en-US" altLang="ja-JP"/>
              <a:t>XXX</a:t>
            </a:r>
            <a:endParaRPr lang="ja-JP" altLang="en-US"/>
          </a:p>
        </p:txBody>
      </p:sp>
    </p:spTree>
    <p:extLst>
      <p:ext uri="{BB962C8B-B14F-4D97-AF65-F5344CB8AC3E}">
        <p14:creationId xmlns:p14="http://schemas.microsoft.com/office/powerpoint/2010/main" val="39919372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33ECF82-1F35-E9F4-EAF6-86BD38C103D8}"/>
              </a:ext>
            </a:extLst>
          </p:cNvPr>
          <p:cNvSpPr>
            <a:spLocks noGrp="1"/>
          </p:cNvSpPr>
          <p:nvPr>
            <p:ph type="title"/>
          </p:nvPr>
        </p:nvSpPr>
        <p:spPr/>
        <p:txBody>
          <a:bodyPr/>
          <a:lstStyle/>
          <a:p>
            <a:r>
              <a:rPr kumimoji="1" lang="ja-JP" altLang="en-US"/>
              <a:t>箇条書きのコピペ素材</a:t>
            </a:r>
          </a:p>
        </p:txBody>
      </p:sp>
      <p:sp>
        <p:nvSpPr>
          <p:cNvPr id="3" name="テキスト プレースホルダー 2">
            <a:extLst>
              <a:ext uri="{FF2B5EF4-FFF2-40B4-BE49-F238E27FC236}">
                <a16:creationId xmlns:a16="http://schemas.microsoft.com/office/drawing/2014/main" id="{CB747B5D-6F67-ECD8-0EE5-C4A31AE2A162}"/>
              </a:ext>
            </a:extLst>
          </p:cNvPr>
          <p:cNvSpPr>
            <a:spLocks noGrp="1"/>
          </p:cNvSpPr>
          <p:nvPr>
            <p:ph type="body" sz="quarter" idx="11"/>
          </p:nvPr>
        </p:nvSpPr>
        <p:spPr/>
        <p:txBody>
          <a:bodyPr/>
          <a:lstStyle/>
          <a:p>
            <a:endParaRPr kumimoji="1" lang="ja-JP" altLang="en-US"/>
          </a:p>
        </p:txBody>
      </p:sp>
      <p:sp>
        <p:nvSpPr>
          <p:cNvPr id="4" name="テキスト プレースホルダー 3">
            <a:extLst>
              <a:ext uri="{FF2B5EF4-FFF2-40B4-BE49-F238E27FC236}">
                <a16:creationId xmlns:a16="http://schemas.microsoft.com/office/drawing/2014/main" id="{B02CDD58-A5CD-6DDD-445E-E9A3E1D5BB75}"/>
              </a:ext>
            </a:extLst>
          </p:cNvPr>
          <p:cNvSpPr>
            <a:spLocks noGrp="1"/>
          </p:cNvSpPr>
          <p:nvPr>
            <p:ph type="body" sz="quarter" idx="12"/>
          </p:nvPr>
        </p:nvSpPr>
        <p:spPr>
          <a:xfrm>
            <a:off x="273050" y="836614"/>
            <a:ext cx="4599396" cy="1312226"/>
          </a:xfrm>
        </p:spPr>
        <p:txBody>
          <a:bodyPr/>
          <a:lstStyle/>
          <a:p>
            <a:r>
              <a:rPr kumimoji="1" lang="ja-JP" altLang="en-US"/>
              <a:t>これはプレースホルダーの箇条書</a:t>
            </a:r>
            <a:r>
              <a:rPr lang="ja-JP" altLang="en-US"/>
              <a:t>き</a:t>
            </a:r>
            <a:endParaRPr lang="en-US" altLang="ja-JP" dirty="0"/>
          </a:p>
          <a:p>
            <a:pPr lvl="1"/>
            <a:r>
              <a:rPr lang="ja-JP" altLang="en-US"/>
              <a:t>設定はスライドマスターで行う</a:t>
            </a:r>
            <a:endParaRPr lang="en-US" altLang="ja-JP" dirty="0"/>
          </a:p>
          <a:p>
            <a:pPr lvl="1"/>
            <a:r>
              <a:rPr lang="ja-JP" altLang="en-US"/>
              <a:t>レベルごとに行頭文字やフォントサイズが</a:t>
            </a:r>
            <a:br>
              <a:rPr lang="en-US" altLang="ja-JP" dirty="0"/>
            </a:br>
            <a:r>
              <a:rPr lang="ja-JP" altLang="en-US"/>
              <a:t>自動で変わるため、使い勝手がいい</a:t>
            </a:r>
            <a:endParaRPr kumimoji="1" lang="en-US" altLang="ja-JP" dirty="0"/>
          </a:p>
        </p:txBody>
      </p:sp>
      <p:sp>
        <p:nvSpPr>
          <p:cNvPr id="5" name="テキスト プレースホルダー 3">
            <a:extLst>
              <a:ext uri="{FF2B5EF4-FFF2-40B4-BE49-F238E27FC236}">
                <a16:creationId xmlns:a16="http://schemas.microsoft.com/office/drawing/2014/main" id="{052A7BD9-E726-FB52-47EA-13E45166CB78}"/>
              </a:ext>
            </a:extLst>
          </p:cNvPr>
          <p:cNvSpPr txBox="1">
            <a:spLocks/>
          </p:cNvSpPr>
          <p:nvPr/>
        </p:nvSpPr>
        <p:spPr>
          <a:xfrm>
            <a:off x="273050" y="2456408"/>
            <a:ext cx="4599396" cy="1227318"/>
          </a:xfrm>
          <a:prstGeom prst="rect">
            <a:avLst/>
          </a:prstGeom>
          <a:solidFill>
            <a:schemeClr val="accent6">
              <a:lumMod val="20000"/>
              <a:lumOff val="80000"/>
            </a:schemeClr>
          </a:solidFill>
        </p:spPr>
        <p:txBody>
          <a:bodyPr vert="horz" lIns="91440" tIns="45720" rIns="91440" bIns="45720" rtlCol="0">
            <a:normAutofit fontScale="92500"/>
          </a:bodyPr>
          <a:lstStyle>
            <a:lvl1pPr marL="228600" indent="-228600" algn="l" defTabSz="914400" rtl="0" eaLnBrk="1" latinLnBrk="0" hangingPunct="1">
              <a:lnSpc>
                <a:spcPct val="100000"/>
              </a:lnSpc>
              <a:spcBef>
                <a:spcPts val="1000"/>
              </a:spcBef>
              <a:buFont typeface="游ゴシック Medium" panose="020B0500000000000000" pitchFamily="50" charset="-128"/>
              <a:buChar char="•"/>
              <a:defRPr kumimoji="1" sz="1800" kern="1200">
                <a:solidFill>
                  <a:schemeClr val="tx1"/>
                </a:solidFill>
                <a:latin typeface="+mn-lt"/>
                <a:ea typeface="+mn-ea"/>
                <a:cs typeface="+mn-cs"/>
              </a:defRPr>
            </a:lvl1pPr>
            <a:lvl2pPr marL="533400" indent="-220663" algn="l" defTabSz="914400" rtl="0" eaLnBrk="1" latinLnBrk="0" hangingPunct="1">
              <a:lnSpc>
                <a:spcPct val="100000"/>
              </a:lnSpc>
              <a:spcBef>
                <a:spcPts val="500"/>
              </a:spcBef>
              <a:buFont typeface="システムフォント（レギュラー）"/>
              <a:buChar char="⎯"/>
              <a:tabLst/>
              <a:defRPr kumimoji="1" sz="1600" kern="1200">
                <a:solidFill>
                  <a:schemeClr val="tx1"/>
                </a:solidFill>
                <a:latin typeface="+mn-lt"/>
                <a:ea typeface="+mn-ea"/>
                <a:cs typeface="+mn-cs"/>
              </a:defRPr>
            </a:lvl2pPr>
            <a:lvl3pPr marL="846138" indent="-223838" algn="l" defTabSz="914400" rtl="0" eaLnBrk="1" latinLnBrk="0" hangingPunct="1">
              <a:lnSpc>
                <a:spcPct val="100000"/>
              </a:lnSpc>
              <a:spcBef>
                <a:spcPts val="500"/>
              </a:spcBef>
              <a:buFont typeface="游ゴシック Medium" panose="020B0500000000000000" pitchFamily="50" charset="-128"/>
              <a:buChar char="▪"/>
              <a:tabLst/>
              <a:defRPr kumimoji="1"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a:t>これは上のプレースホルダーに色をつけた</a:t>
            </a:r>
            <a:br>
              <a:rPr lang="en-US" altLang="ja-JP" dirty="0"/>
            </a:br>
            <a:r>
              <a:rPr lang="ja-JP" altLang="en-US"/>
              <a:t>だけのもの</a:t>
            </a:r>
            <a:endParaRPr lang="en-US" altLang="ja-JP" dirty="0"/>
          </a:p>
          <a:p>
            <a:pPr lvl="1"/>
            <a:r>
              <a:rPr lang="ja-JP" altLang="en-US"/>
              <a:t>これも使い勝手がいい</a:t>
            </a:r>
            <a:endParaRPr lang="en-US" altLang="ja-JP" dirty="0"/>
          </a:p>
          <a:p>
            <a:pPr lvl="1"/>
            <a:r>
              <a:rPr lang="ja-JP" altLang="en-US"/>
              <a:t>四角形で問題ないならこれを使う</a:t>
            </a:r>
            <a:endParaRPr lang="en-US" altLang="ja-JP" dirty="0"/>
          </a:p>
        </p:txBody>
      </p:sp>
      <p:sp>
        <p:nvSpPr>
          <p:cNvPr id="6" name="角丸四角形 5">
            <a:extLst>
              <a:ext uri="{FF2B5EF4-FFF2-40B4-BE49-F238E27FC236}">
                <a16:creationId xmlns:a16="http://schemas.microsoft.com/office/drawing/2014/main" id="{241977F1-75DC-6CC9-295B-63EB2493F44B}"/>
              </a:ext>
            </a:extLst>
          </p:cNvPr>
          <p:cNvSpPr/>
          <p:nvPr/>
        </p:nvSpPr>
        <p:spPr>
          <a:xfrm>
            <a:off x="5033554" y="836613"/>
            <a:ext cx="4599396" cy="3573290"/>
          </a:xfrm>
          <a:prstGeom prst="roundRect">
            <a:avLst>
              <a:gd name="adj" fmla="val 5788"/>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23838" indent="-223838">
              <a:spcBef>
                <a:spcPts val="1000"/>
              </a:spcBef>
              <a:buFont typeface="Arial" panose="020B0604020202020204" pitchFamily="34" charset="0"/>
              <a:buChar char="•"/>
            </a:pPr>
            <a:r>
              <a:rPr lang="ja-JP" altLang="en-US" sz="2000">
                <a:solidFill>
                  <a:schemeClr val="tx1"/>
                </a:solidFill>
              </a:rPr>
              <a:t>これはコンテンツ内に箇条書き設定をしたもの</a:t>
            </a:r>
            <a:endParaRPr lang="en-US" altLang="ja-JP" sz="2000" dirty="0">
              <a:solidFill>
                <a:schemeClr val="tx1"/>
              </a:solidFill>
            </a:endParaRPr>
          </a:p>
          <a:p>
            <a:pPr marL="534988" lvl="1" indent="-223838">
              <a:spcBef>
                <a:spcPts val="500"/>
              </a:spcBef>
              <a:buFont typeface="システムフォント（レギュラー）"/>
              <a:buChar char="⎯"/>
            </a:pPr>
            <a:r>
              <a:rPr lang="ja-JP" altLang="en-US">
                <a:solidFill>
                  <a:schemeClr val="tx1"/>
                </a:solidFill>
              </a:rPr>
              <a:t>四角形以外のコンテンツに</a:t>
            </a:r>
            <a:br>
              <a:rPr lang="en-US" altLang="ja-JP" dirty="0">
                <a:solidFill>
                  <a:schemeClr val="tx1"/>
                </a:solidFill>
              </a:rPr>
            </a:br>
            <a:r>
              <a:rPr lang="ja-JP" altLang="en-US">
                <a:solidFill>
                  <a:schemeClr val="tx1"/>
                </a:solidFill>
              </a:rPr>
              <a:t>箇条書きをしたいときに使う</a:t>
            </a:r>
            <a:endParaRPr lang="en-US" altLang="ja-JP" dirty="0">
              <a:solidFill>
                <a:schemeClr val="tx1"/>
              </a:solidFill>
            </a:endParaRPr>
          </a:p>
          <a:p>
            <a:pPr marL="534988" lvl="1" indent="-223838">
              <a:spcBef>
                <a:spcPts val="500"/>
              </a:spcBef>
              <a:buFont typeface="システムフォント（レギュラー）"/>
              <a:buChar char="⎯"/>
            </a:pPr>
            <a:r>
              <a:rPr lang="ja-JP" altLang="en-US">
                <a:solidFill>
                  <a:schemeClr val="tx1"/>
                </a:solidFill>
              </a:rPr>
              <a:t>ただし、行頭文字などが自動で</a:t>
            </a:r>
            <a:br>
              <a:rPr lang="en-US" altLang="ja-JP" dirty="0">
                <a:solidFill>
                  <a:schemeClr val="tx1"/>
                </a:solidFill>
              </a:rPr>
            </a:br>
            <a:r>
              <a:rPr lang="ja-JP" altLang="en-US">
                <a:solidFill>
                  <a:schemeClr val="tx1"/>
                </a:solidFill>
              </a:rPr>
              <a:t>変わらないため、使い勝手は悪い</a:t>
            </a:r>
            <a:endParaRPr lang="en-US" altLang="ja-JP" dirty="0">
              <a:solidFill>
                <a:schemeClr val="tx1"/>
              </a:solidFill>
            </a:endParaRPr>
          </a:p>
          <a:p>
            <a:pPr marL="223838" indent="-223838">
              <a:spcBef>
                <a:spcPts val="1000"/>
              </a:spcBef>
              <a:buFont typeface="Arial" panose="020B0604020202020204" pitchFamily="34" charset="0"/>
              <a:buChar char="•"/>
            </a:pPr>
            <a:r>
              <a:rPr lang="ja-JP" altLang="en-US" sz="2000">
                <a:solidFill>
                  <a:schemeClr val="tx1"/>
                </a:solidFill>
              </a:rPr>
              <a:t>このように、あらかじめ何行か</a:t>
            </a:r>
            <a:br>
              <a:rPr lang="en-US" altLang="ja-JP" sz="2000" dirty="0">
                <a:solidFill>
                  <a:schemeClr val="tx1"/>
                </a:solidFill>
              </a:rPr>
            </a:br>
            <a:r>
              <a:rPr lang="ja-JP" altLang="en-US" sz="2000">
                <a:solidFill>
                  <a:schemeClr val="tx1"/>
                </a:solidFill>
              </a:rPr>
              <a:t>書いたものをコピペ素材として持つ</a:t>
            </a:r>
            <a:endParaRPr lang="en-US" altLang="ja-JP" sz="2000" dirty="0">
              <a:solidFill>
                <a:schemeClr val="tx1"/>
              </a:solidFill>
            </a:endParaRPr>
          </a:p>
          <a:p>
            <a:pPr marL="534988" lvl="1" indent="-223838">
              <a:spcBef>
                <a:spcPts val="500"/>
              </a:spcBef>
              <a:buFont typeface="システムフォント（レギュラー）"/>
              <a:buChar char="⎯"/>
            </a:pPr>
            <a:r>
              <a:rPr lang="ja-JP" altLang="en-US">
                <a:solidFill>
                  <a:schemeClr val="tx1"/>
                </a:solidFill>
              </a:rPr>
              <a:t>使い勝手が悪いのは改行時なので、</a:t>
            </a:r>
            <a:br>
              <a:rPr lang="en-US" altLang="ja-JP" dirty="0">
                <a:solidFill>
                  <a:schemeClr val="tx1"/>
                </a:solidFill>
              </a:rPr>
            </a:br>
            <a:r>
              <a:rPr lang="ja-JP" altLang="en-US">
                <a:solidFill>
                  <a:schemeClr val="tx1"/>
                </a:solidFill>
              </a:rPr>
              <a:t>できるだけ改行しないようにする</a:t>
            </a:r>
            <a:endParaRPr lang="en-US" altLang="ja-JP" dirty="0">
              <a:solidFill>
                <a:schemeClr val="tx1"/>
              </a:solidFill>
            </a:endParaRPr>
          </a:p>
        </p:txBody>
      </p:sp>
    </p:spTree>
    <p:extLst>
      <p:ext uri="{BB962C8B-B14F-4D97-AF65-F5344CB8AC3E}">
        <p14:creationId xmlns:p14="http://schemas.microsoft.com/office/powerpoint/2010/main" val="1606557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3562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D3843DB-D8A7-2B5A-A7D4-041FA9B85138}"/>
              </a:ext>
            </a:extLst>
          </p:cNvPr>
          <p:cNvSpPr/>
          <p:nvPr/>
        </p:nvSpPr>
        <p:spPr>
          <a:xfrm>
            <a:off x="0" y="1378854"/>
            <a:ext cx="9906000" cy="101936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7" name="テキスト ボックス 6">
            <a:extLst>
              <a:ext uri="{FF2B5EF4-FFF2-40B4-BE49-F238E27FC236}">
                <a16:creationId xmlns:a16="http://schemas.microsoft.com/office/drawing/2014/main" id="{43FB1131-D17C-742F-66FE-D2DCE216FEC9}"/>
              </a:ext>
            </a:extLst>
          </p:cNvPr>
          <p:cNvSpPr txBox="1"/>
          <p:nvPr/>
        </p:nvSpPr>
        <p:spPr>
          <a:xfrm>
            <a:off x="273050" y="1515976"/>
            <a:ext cx="9359900" cy="3843360"/>
          </a:xfrm>
          <a:prstGeom prst="rect">
            <a:avLst/>
          </a:prstGeom>
          <a:noFill/>
        </p:spPr>
        <p:txBody>
          <a:bodyPr wrap="square" rtlCol="0">
            <a:spAutoFit/>
          </a:bodyPr>
          <a:lstStyle/>
          <a:p>
            <a:pPr marL="278606" indent="-278606">
              <a:buFont typeface="+mj-lt"/>
              <a:buAutoNum type="arabicPeriod"/>
            </a:pPr>
            <a:r>
              <a:rPr lang="en-US" altLang="ja-JP" sz="4875" b="1" dirty="0">
                <a:solidFill>
                  <a:schemeClr val="bg1"/>
                </a:solidFill>
                <a:latin typeface="+mj-ea"/>
                <a:ea typeface="+mj-ea"/>
              </a:rPr>
              <a:t> </a:t>
            </a:r>
            <a:r>
              <a:rPr lang="ja-JP" altLang="en-US" sz="4875" b="1">
                <a:solidFill>
                  <a:schemeClr val="bg1"/>
                </a:solidFill>
                <a:latin typeface="+mj-ea"/>
                <a:ea typeface="+mj-ea"/>
              </a:rPr>
              <a:t>このテンプレートの使い方</a:t>
            </a:r>
            <a:endParaRPr lang="en-US" altLang="ja-JP" sz="4875" b="1" dirty="0">
              <a:solidFill>
                <a:schemeClr val="bg1"/>
              </a:solidFill>
              <a:latin typeface="+mj-ea"/>
              <a:ea typeface="+mj-ea"/>
            </a:endParaRPr>
          </a:p>
          <a:p>
            <a:pPr marL="278606" indent="-278606">
              <a:buFont typeface="+mj-lt"/>
              <a:buAutoNum type="arabicPeriod"/>
            </a:pPr>
            <a:endParaRPr lang="en-US" altLang="ja-JP" sz="4875" b="1" dirty="0">
              <a:solidFill>
                <a:schemeClr val="bg1">
                  <a:lumMod val="75000"/>
                </a:schemeClr>
              </a:solidFill>
              <a:latin typeface="+mj-ea"/>
              <a:ea typeface="+mj-ea"/>
            </a:endParaRPr>
          </a:p>
          <a:p>
            <a:pPr marL="278606" indent="-278606">
              <a:buFont typeface="+mj-lt"/>
              <a:buAutoNum type="arabicPeriod"/>
            </a:pPr>
            <a:r>
              <a:rPr lang="en-US" altLang="ja-JP" sz="4875" b="1" dirty="0">
                <a:solidFill>
                  <a:schemeClr val="bg1">
                    <a:lumMod val="75000"/>
                  </a:schemeClr>
                </a:solidFill>
                <a:latin typeface="+mj-ea"/>
                <a:ea typeface="+mj-ea"/>
              </a:rPr>
              <a:t> </a:t>
            </a:r>
            <a:r>
              <a:rPr lang="ja-JP" altLang="en-US" sz="4875" b="1">
                <a:solidFill>
                  <a:schemeClr val="bg1">
                    <a:lumMod val="75000"/>
                  </a:schemeClr>
                </a:solidFill>
                <a:latin typeface="+mj-ea"/>
                <a:ea typeface="+mj-ea"/>
              </a:rPr>
              <a:t>構成用スライド素材</a:t>
            </a:r>
            <a:endParaRPr lang="en-US" altLang="ja-JP" sz="4875" b="1" dirty="0">
              <a:solidFill>
                <a:schemeClr val="bg1">
                  <a:lumMod val="75000"/>
                </a:schemeClr>
              </a:solidFill>
              <a:latin typeface="+mj-ea"/>
              <a:ea typeface="+mj-ea"/>
            </a:endParaRPr>
          </a:p>
          <a:p>
            <a:pPr marL="278606" indent="-278606">
              <a:buFont typeface="+mj-lt"/>
              <a:buAutoNum type="arabicPeriod"/>
            </a:pPr>
            <a:endParaRPr lang="en-US" altLang="ja-JP" sz="4875" b="1" dirty="0">
              <a:solidFill>
                <a:schemeClr val="bg1">
                  <a:lumMod val="75000"/>
                </a:schemeClr>
              </a:solidFill>
              <a:latin typeface="+mj-ea"/>
              <a:ea typeface="+mj-ea"/>
            </a:endParaRPr>
          </a:p>
          <a:p>
            <a:pPr marL="278606" indent="-278606">
              <a:buFont typeface="+mj-lt"/>
              <a:buAutoNum type="arabicPeriod"/>
            </a:pPr>
            <a:r>
              <a:rPr lang="ja-JP" altLang="en-US" sz="4875" b="1">
                <a:solidFill>
                  <a:schemeClr val="bg1">
                    <a:lumMod val="75000"/>
                  </a:schemeClr>
                </a:solidFill>
                <a:latin typeface="+mj-ea"/>
                <a:ea typeface="+mj-ea"/>
              </a:rPr>
              <a:t>コピペ素材</a:t>
            </a:r>
          </a:p>
        </p:txBody>
      </p:sp>
    </p:spTree>
    <p:extLst>
      <p:ext uri="{BB962C8B-B14F-4D97-AF65-F5344CB8AC3E}">
        <p14:creationId xmlns:p14="http://schemas.microsoft.com/office/powerpoint/2010/main" val="2230984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35A5D8-155F-0F74-5D68-C1CA718ECFCD}"/>
              </a:ext>
            </a:extLst>
          </p:cNvPr>
          <p:cNvSpPr>
            <a:spLocks noGrp="1"/>
          </p:cNvSpPr>
          <p:nvPr>
            <p:ph type="title"/>
          </p:nvPr>
        </p:nvSpPr>
        <p:spPr/>
        <p:txBody>
          <a:bodyPr/>
          <a:lstStyle/>
          <a:p>
            <a:r>
              <a:rPr kumimoji="1" lang="ja-JP" altLang="en-US"/>
              <a:t>このテンプレートについて</a:t>
            </a:r>
          </a:p>
        </p:txBody>
      </p:sp>
      <p:sp>
        <p:nvSpPr>
          <p:cNvPr id="3" name="テキスト プレースホルダー 2">
            <a:extLst>
              <a:ext uri="{FF2B5EF4-FFF2-40B4-BE49-F238E27FC236}">
                <a16:creationId xmlns:a16="http://schemas.microsoft.com/office/drawing/2014/main" id="{A77E1589-5EC2-194D-368D-90124CDB0752}"/>
              </a:ext>
            </a:extLst>
          </p:cNvPr>
          <p:cNvSpPr>
            <a:spLocks noGrp="1"/>
          </p:cNvSpPr>
          <p:nvPr>
            <p:ph type="body" sz="quarter" idx="11"/>
          </p:nvPr>
        </p:nvSpPr>
        <p:spPr/>
        <p:txBody>
          <a:bodyPr/>
          <a:lstStyle/>
          <a:p>
            <a:endParaRPr kumimoji="1" lang="ja-JP" altLang="en-US"/>
          </a:p>
        </p:txBody>
      </p:sp>
      <p:sp>
        <p:nvSpPr>
          <p:cNvPr id="4" name="テキスト プレースホルダー 3">
            <a:extLst>
              <a:ext uri="{FF2B5EF4-FFF2-40B4-BE49-F238E27FC236}">
                <a16:creationId xmlns:a16="http://schemas.microsoft.com/office/drawing/2014/main" id="{452E3B2C-AD23-3DC8-9310-40C9D68BC4BF}"/>
              </a:ext>
            </a:extLst>
          </p:cNvPr>
          <p:cNvSpPr>
            <a:spLocks noGrp="1"/>
          </p:cNvSpPr>
          <p:nvPr>
            <p:ph type="body" sz="quarter" idx="12"/>
          </p:nvPr>
        </p:nvSpPr>
        <p:spPr/>
        <p:txBody>
          <a:bodyPr>
            <a:normAutofit/>
          </a:bodyPr>
          <a:lstStyle/>
          <a:p>
            <a:pPr>
              <a:lnSpc>
                <a:spcPct val="110000"/>
              </a:lnSpc>
            </a:pPr>
            <a:r>
              <a:rPr kumimoji="1" lang="ja-JP" altLang="en-US" sz="2400"/>
              <a:t>これは</a:t>
            </a:r>
            <a:r>
              <a:rPr kumimoji="1" lang="en-US" altLang="ja-JP" sz="2400" dirty="0"/>
              <a:t>『</a:t>
            </a:r>
            <a:r>
              <a:rPr kumimoji="1" lang="ja-JP" altLang="en-US" sz="2400"/>
              <a:t>ロジカルな資料作成・プレゼンテーションの教科書</a:t>
            </a:r>
            <a:r>
              <a:rPr kumimoji="1" lang="en-US" altLang="ja-JP" sz="2400" dirty="0"/>
              <a:t>』</a:t>
            </a:r>
            <a:br>
              <a:rPr kumimoji="1" lang="en-US" altLang="ja-JP" sz="2400" dirty="0"/>
            </a:br>
            <a:r>
              <a:rPr kumimoji="1" lang="ja-JP" altLang="en-US" sz="2400"/>
              <a:t>シリーズの練習用テンプレートです</a:t>
            </a:r>
          </a:p>
          <a:p>
            <a:pPr>
              <a:lnSpc>
                <a:spcPct val="110000"/>
              </a:lnSpc>
            </a:pPr>
            <a:r>
              <a:rPr kumimoji="1" lang="ja-JP" altLang="en-US" sz="2400"/>
              <a:t>以下の用途に使ってください</a:t>
            </a:r>
          </a:p>
          <a:p>
            <a:pPr lvl="1">
              <a:lnSpc>
                <a:spcPct val="110000"/>
              </a:lnSpc>
            </a:pPr>
            <a:r>
              <a:rPr kumimoji="1" lang="ja-JP" altLang="en-US" sz="2000"/>
              <a:t>構成用スライドの作成練習：シリーズ第</a:t>
            </a:r>
            <a:r>
              <a:rPr kumimoji="1" lang="en-US" altLang="ja-JP" sz="2000" dirty="0"/>
              <a:t>2</a:t>
            </a:r>
            <a:r>
              <a:rPr kumimoji="1" lang="ja-JP" altLang="en-US" sz="2000"/>
              <a:t>巻</a:t>
            </a:r>
          </a:p>
          <a:p>
            <a:pPr lvl="1">
              <a:lnSpc>
                <a:spcPct val="110000"/>
              </a:lnSpc>
            </a:pPr>
            <a:r>
              <a:rPr kumimoji="1" lang="ja-JP" altLang="en-US" sz="2000"/>
              <a:t>デザイン学習：シリーズ第</a:t>
            </a:r>
            <a:r>
              <a:rPr kumimoji="1" lang="en-US" altLang="ja-JP" sz="2000" dirty="0"/>
              <a:t>5-7</a:t>
            </a:r>
            <a:r>
              <a:rPr kumimoji="1" lang="ja-JP" altLang="en-US" sz="2000"/>
              <a:t>巻</a:t>
            </a:r>
          </a:p>
          <a:p>
            <a:pPr>
              <a:lnSpc>
                <a:spcPct val="110000"/>
              </a:lnSpc>
            </a:pPr>
            <a:r>
              <a:rPr kumimoji="1" lang="ja-JP" altLang="en-US" sz="2400"/>
              <a:t>このテンプレートの著作権はパブリック・ドメイン</a:t>
            </a:r>
            <a:br>
              <a:rPr kumimoji="1" lang="en-US" altLang="ja-JP" sz="2400" dirty="0"/>
            </a:br>
            <a:r>
              <a:rPr kumimoji="1" lang="ja-JP" altLang="en-US" sz="2400"/>
              <a:t>（著作権なし）です</a:t>
            </a:r>
          </a:p>
          <a:p>
            <a:pPr>
              <a:lnSpc>
                <a:spcPct val="110000"/>
              </a:lnSpc>
            </a:pPr>
            <a:r>
              <a:rPr kumimoji="1" lang="ja-JP" altLang="en-US" sz="2400"/>
              <a:t>実践用テンプレートを持っていない人は、このテンプレートを</a:t>
            </a:r>
            <a:br>
              <a:rPr kumimoji="1" lang="en-US" altLang="ja-JP" sz="2400" dirty="0"/>
            </a:br>
            <a:r>
              <a:rPr kumimoji="1" lang="ja-JP" altLang="en-US" sz="2400"/>
              <a:t>改変して使ってください</a:t>
            </a:r>
          </a:p>
          <a:p>
            <a:pPr lvl="1">
              <a:lnSpc>
                <a:spcPct val="110000"/>
              </a:lnSpc>
            </a:pPr>
            <a:r>
              <a:rPr kumimoji="1" lang="ja-JP" altLang="en-US" sz="2000"/>
              <a:t>詳細は次ページ参照</a:t>
            </a:r>
          </a:p>
          <a:p>
            <a:pPr>
              <a:lnSpc>
                <a:spcPct val="110000"/>
              </a:lnSpc>
            </a:pPr>
            <a:endParaRPr kumimoji="1" lang="ja-JP" altLang="en-US" sz="2400"/>
          </a:p>
        </p:txBody>
      </p:sp>
    </p:spTree>
    <p:extLst>
      <p:ext uri="{BB962C8B-B14F-4D97-AF65-F5344CB8AC3E}">
        <p14:creationId xmlns:p14="http://schemas.microsoft.com/office/powerpoint/2010/main" val="4226646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716A82-8EA6-442B-9712-EC46720432CF}"/>
              </a:ext>
            </a:extLst>
          </p:cNvPr>
          <p:cNvSpPr>
            <a:spLocks noGrp="1"/>
          </p:cNvSpPr>
          <p:nvPr>
            <p:ph type="title"/>
          </p:nvPr>
        </p:nvSpPr>
        <p:spPr/>
        <p:txBody>
          <a:bodyPr/>
          <a:lstStyle/>
          <a:p>
            <a:r>
              <a:rPr kumimoji="1" lang="ja-JP" altLang="en-US"/>
              <a:t>実践用テンプレートに作り変えるには</a:t>
            </a:r>
          </a:p>
        </p:txBody>
      </p:sp>
      <p:sp>
        <p:nvSpPr>
          <p:cNvPr id="3" name="テキスト プレースホルダー 2">
            <a:extLst>
              <a:ext uri="{FF2B5EF4-FFF2-40B4-BE49-F238E27FC236}">
                <a16:creationId xmlns:a16="http://schemas.microsoft.com/office/drawing/2014/main" id="{4FCC0C48-A7B4-18F2-C8BC-879BE714D17F}"/>
              </a:ext>
            </a:extLst>
          </p:cNvPr>
          <p:cNvSpPr>
            <a:spLocks noGrp="1"/>
          </p:cNvSpPr>
          <p:nvPr>
            <p:ph type="body" sz="quarter" idx="11"/>
          </p:nvPr>
        </p:nvSpPr>
        <p:spPr/>
        <p:txBody>
          <a:bodyPr/>
          <a:lstStyle/>
          <a:p>
            <a:endParaRPr kumimoji="1" lang="ja-JP" altLang="en-US"/>
          </a:p>
        </p:txBody>
      </p:sp>
      <p:sp>
        <p:nvSpPr>
          <p:cNvPr id="4" name="テキスト プレースホルダー 3">
            <a:extLst>
              <a:ext uri="{FF2B5EF4-FFF2-40B4-BE49-F238E27FC236}">
                <a16:creationId xmlns:a16="http://schemas.microsoft.com/office/drawing/2014/main" id="{37690917-B362-C76F-6B47-67C05FE39977}"/>
              </a:ext>
            </a:extLst>
          </p:cNvPr>
          <p:cNvSpPr>
            <a:spLocks noGrp="1"/>
          </p:cNvSpPr>
          <p:nvPr>
            <p:ph type="body" sz="quarter" idx="12"/>
          </p:nvPr>
        </p:nvSpPr>
        <p:spPr/>
        <p:txBody>
          <a:bodyPr vert="horz" lIns="91440" tIns="45720" rIns="91440" bIns="45720" rtlCol="0">
            <a:normAutofit/>
          </a:bodyPr>
          <a:lstStyle/>
          <a:p>
            <a:pPr>
              <a:lnSpc>
                <a:spcPct val="110000"/>
              </a:lnSpc>
            </a:pPr>
            <a:r>
              <a:rPr lang="ja-JP" altLang="en-US" sz="2400"/>
              <a:t>ロゴを挿入する</a:t>
            </a:r>
          </a:p>
          <a:p>
            <a:pPr lvl="1">
              <a:lnSpc>
                <a:spcPct val="110000"/>
              </a:lnSpc>
            </a:pPr>
            <a:r>
              <a:rPr lang="ja-JP" altLang="en-US" sz="2000"/>
              <a:t>スライドマスターとレイアウトマスターの　　　を実物と交換する</a:t>
            </a:r>
          </a:p>
          <a:p>
            <a:pPr lvl="1">
              <a:lnSpc>
                <a:spcPct val="110000"/>
              </a:lnSpc>
            </a:pPr>
            <a:r>
              <a:rPr lang="ja-JP" altLang="en-US" sz="2000"/>
              <a:t>位置は次ページを参照</a:t>
            </a:r>
          </a:p>
          <a:p>
            <a:pPr lvl="1">
              <a:lnSpc>
                <a:spcPct val="110000"/>
              </a:lnSpc>
            </a:pPr>
            <a:r>
              <a:rPr lang="ja-JP" altLang="en-US" sz="2000"/>
              <a:t>ロゴが不要な場合は、　　　を削除する</a:t>
            </a:r>
          </a:p>
          <a:p>
            <a:pPr>
              <a:lnSpc>
                <a:spcPct val="110000"/>
              </a:lnSpc>
            </a:pPr>
            <a:r>
              <a:rPr lang="ja-JP" altLang="en-US" sz="2400"/>
              <a:t>マージン・カラーパレット・標準フォントなどを調整する</a:t>
            </a:r>
          </a:p>
          <a:p>
            <a:pPr lvl="1">
              <a:lnSpc>
                <a:spcPct val="110000"/>
              </a:lnSpc>
            </a:pPr>
            <a:r>
              <a:rPr lang="ja-JP" altLang="en-US" sz="2000"/>
              <a:t>それぞれの調整方法は、書籍内の該当部分を参考にしてください</a:t>
            </a:r>
          </a:p>
          <a:p>
            <a:pPr>
              <a:lnSpc>
                <a:spcPct val="110000"/>
              </a:lnSpc>
            </a:pPr>
            <a:endParaRPr lang="ja-JP" altLang="en-US" sz="2400"/>
          </a:p>
        </p:txBody>
      </p:sp>
      <p:sp>
        <p:nvSpPr>
          <p:cNvPr id="5" name="正方形/長方形 4">
            <a:extLst>
              <a:ext uri="{FF2B5EF4-FFF2-40B4-BE49-F238E27FC236}">
                <a16:creationId xmlns:a16="http://schemas.microsoft.com/office/drawing/2014/main" id="{D7806D4A-75C7-8AA4-7F00-609B967725FF}"/>
              </a:ext>
            </a:extLst>
          </p:cNvPr>
          <p:cNvSpPr/>
          <p:nvPr/>
        </p:nvSpPr>
        <p:spPr>
          <a:xfrm>
            <a:off x="3389172" y="2149352"/>
            <a:ext cx="726616" cy="31211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63" dirty="0"/>
              <a:t>LOGO</a:t>
            </a:r>
            <a:endParaRPr lang="ja-JP" altLang="en-US" sz="1463"/>
          </a:p>
        </p:txBody>
      </p:sp>
      <p:sp>
        <p:nvSpPr>
          <p:cNvPr id="6" name="正方形/長方形 5">
            <a:extLst>
              <a:ext uri="{FF2B5EF4-FFF2-40B4-BE49-F238E27FC236}">
                <a16:creationId xmlns:a16="http://schemas.microsoft.com/office/drawing/2014/main" id="{1517F7F5-9A15-F166-7964-4E867FC278D2}"/>
              </a:ext>
            </a:extLst>
          </p:cNvPr>
          <p:cNvSpPr/>
          <p:nvPr/>
        </p:nvSpPr>
        <p:spPr>
          <a:xfrm>
            <a:off x="5752562" y="1348061"/>
            <a:ext cx="726616" cy="312118"/>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63" dirty="0"/>
              <a:t>LOGO</a:t>
            </a:r>
            <a:endParaRPr lang="ja-JP" altLang="en-US" sz="1463"/>
          </a:p>
        </p:txBody>
      </p:sp>
    </p:spTree>
    <p:extLst>
      <p:ext uri="{BB962C8B-B14F-4D97-AF65-F5344CB8AC3E}">
        <p14:creationId xmlns:p14="http://schemas.microsoft.com/office/powerpoint/2010/main" val="1573837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テキスト プレースホルダー 3">
            <a:extLst>
              <a:ext uri="{FF2B5EF4-FFF2-40B4-BE49-F238E27FC236}">
                <a16:creationId xmlns:a16="http://schemas.microsoft.com/office/drawing/2014/main" id="{30F71ADB-6046-7982-0C86-7DF74BCF809D}"/>
              </a:ext>
            </a:extLst>
          </p:cNvPr>
          <p:cNvSpPr txBox="1">
            <a:spLocks/>
          </p:cNvSpPr>
          <p:nvPr/>
        </p:nvSpPr>
        <p:spPr>
          <a:xfrm>
            <a:off x="3013051" y="2846251"/>
            <a:ext cx="3464092" cy="1275511"/>
          </a:xfrm>
          <a:prstGeom prst="rect">
            <a:avLst/>
          </a:prstGeom>
          <a:solidFill>
            <a:schemeClr val="accent6">
              <a:lumMod val="20000"/>
              <a:lumOff val="80000"/>
            </a:schemeClr>
          </a:solidFill>
        </p:spPr>
        <p:txBody>
          <a:bodyPr vert="horz" lIns="74295" tIns="204749" rIns="74295" bIns="37148" rtlCol="0">
            <a:noAutofit/>
          </a:bodyPr>
          <a:lstStyle>
            <a:lvl1pPr marL="228600" indent="-228600" algn="l" defTabSz="914400" rtl="0" eaLnBrk="1" latinLnBrk="0" hangingPunct="1">
              <a:lnSpc>
                <a:spcPct val="100000"/>
              </a:lnSpc>
              <a:spcBef>
                <a:spcPts val="1000"/>
              </a:spcBef>
              <a:spcAft>
                <a:spcPts val="0"/>
              </a:spcAft>
              <a:buFont typeface="游ゴシック Medium" panose="020B0500000000000000" pitchFamily="50" charset="-128"/>
              <a:buChar char="•"/>
              <a:defRPr kumimoji="1" sz="2000" kern="1200">
                <a:solidFill>
                  <a:schemeClr val="tx1"/>
                </a:solidFill>
                <a:latin typeface="+mn-ea"/>
                <a:ea typeface="+mn-ea"/>
                <a:cs typeface="+mn-cs"/>
              </a:defRPr>
            </a:lvl1pPr>
            <a:lvl2pPr marL="533400" indent="-222250" algn="l" defTabSz="914400" rtl="0" eaLnBrk="1" latinLnBrk="0" hangingPunct="1">
              <a:lnSpc>
                <a:spcPct val="100000"/>
              </a:lnSpc>
              <a:spcBef>
                <a:spcPts val="500"/>
              </a:spcBef>
              <a:spcAft>
                <a:spcPts val="0"/>
              </a:spcAft>
              <a:buFont typeface="游ゴシック Medium" panose="020B0500000000000000" pitchFamily="50" charset="-128"/>
              <a:buChar char="-"/>
              <a:tabLst/>
              <a:defRPr kumimoji="1" sz="1800" kern="1200">
                <a:solidFill>
                  <a:schemeClr val="tx1"/>
                </a:solidFill>
                <a:latin typeface="+mn-ea"/>
                <a:ea typeface="+mn-ea"/>
                <a:cs typeface="+mn-cs"/>
              </a:defRPr>
            </a:lvl2pPr>
            <a:lvl3pPr marL="846138" indent="-312738" algn="l" defTabSz="914400" rtl="0" eaLnBrk="1" latinLnBrk="0" hangingPunct="1">
              <a:lnSpc>
                <a:spcPct val="100000"/>
              </a:lnSpc>
              <a:spcBef>
                <a:spcPts val="500"/>
              </a:spcBef>
              <a:spcAft>
                <a:spcPts val="0"/>
              </a:spcAft>
              <a:buSzPct val="100000"/>
              <a:buFont typeface="游ゴシック Medium" panose="020B0500000000000000" pitchFamily="50" charset="-128"/>
              <a:buChar char="▪"/>
              <a:tabLst/>
              <a:defRPr kumimoji="1" sz="18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spcBef>
                <a:spcPts val="244"/>
              </a:spcBef>
            </a:pPr>
            <a:r>
              <a:rPr lang="ja-JP" altLang="en-US" sz="1625"/>
              <a:t>横長いロゴに向いている</a:t>
            </a:r>
          </a:p>
          <a:p>
            <a:pPr>
              <a:spcBef>
                <a:spcPts val="244"/>
              </a:spcBef>
            </a:pPr>
            <a:r>
              <a:rPr lang="ja-JP" altLang="en-US" sz="1625"/>
              <a:t>高さがあるロゴには向かない</a:t>
            </a:r>
          </a:p>
          <a:p>
            <a:pPr lvl="1">
              <a:spcBef>
                <a:spcPts val="244"/>
              </a:spcBef>
              <a:buFont typeface="システムフォント（レギュラー）"/>
              <a:buChar char="⎯"/>
            </a:pPr>
            <a:r>
              <a:rPr lang="ja-JP" altLang="en-US" sz="1463"/>
              <a:t>この上に備考欄も配置するので、下マージンが大きくなりすぎる</a:t>
            </a:r>
          </a:p>
        </p:txBody>
      </p:sp>
      <p:sp>
        <p:nvSpPr>
          <p:cNvPr id="12" name="テキスト プレースホルダー 3">
            <a:extLst>
              <a:ext uri="{FF2B5EF4-FFF2-40B4-BE49-F238E27FC236}">
                <a16:creationId xmlns:a16="http://schemas.microsoft.com/office/drawing/2014/main" id="{2AF8A7F5-DA39-1F7F-A358-1599EB07069B}"/>
              </a:ext>
            </a:extLst>
          </p:cNvPr>
          <p:cNvSpPr txBox="1">
            <a:spLocks/>
          </p:cNvSpPr>
          <p:nvPr/>
        </p:nvSpPr>
        <p:spPr>
          <a:xfrm>
            <a:off x="273050" y="5106504"/>
            <a:ext cx="3464092" cy="1275511"/>
          </a:xfrm>
          <a:prstGeom prst="rect">
            <a:avLst/>
          </a:prstGeom>
          <a:solidFill>
            <a:schemeClr val="accent6">
              <a:lumMod val="20000"/>
              <a:lumOff val="80000"/>
            </a:schemeClr>
          </a:solidFill>
        </p:spPr>
        <p:txBody>
          <a:bodyPr vert="horz" lIns="74295" tIns="204749" rIns="74295" bIns="37148" rtlCol="0">
            <a:noAutofit/>
          </a:bodyPr>
          <a:lstStyle>
            <a:lvl1pPr marL="228600" indent="-228600" algn="l" defTabSz="914400" rtl="0" eaLnBrk="1" latinLnBrk="0" hangingPunct="1">
              <a:lnSpc>
                <a:spcPct val="100000"/>
              </a:lnSpc>
              <a:spcBef>
                <a:spcPts val="1000"/>
              </a:spcBef>
              <a:spcAft>
                <a:spcPts val="0"/>
              </a:spcAft>
              <a:buFont typeface="游ゴシック Medium" panose="020B0500000000000000" pitchFamily="50" charset="-128"/>
              <a:buChar char="•"/>
              <a:defRPr kumimoji="1" sz="2000" kern="1200">
                <a:solidFill>
                  <a:schemeClr val="tx1"/>
                </a:solidFill>
                <a:latin typeface="+mn-ea"/>
                <a:ea typeface="+mn-ea"/>
                <a:cs typeface="+mn-cs"/>
              </a:defRPr>
            </a:lvl1pPr>
            <a:lvl2pPr marL="533400" indent="-222250" algn="l" defTabSz="914400" rtl="0" eaLnBrk="1" latinLnBrk="0" hangingPunct="1">
              <a:lnSpc>
                <a:spcPct val="100000"/>
              </a:lnSpc>
              <a:spcBef>
                <a:spcPts val="500"/>
              </a:spcBef>
              <a:spcAft>
                <a:spcPts val="0"/>
              </a:spcAft>
              <a:buFont typeface="游ゴシック Medium" panose="020B0500000000000000" pitchFamily="50" charset="-128"/>
              <a:buChar char="-"/>
              <a:tabLst/>
              <a:defRPr kumimoji="1" sz="1800" kern="1200">
                <a:solidFill>
                  <a:schemeClr val="tx1"/>
                </a:solidFill>
                <a:latin typeface="+mn-ea"/>
                <a:ea typeface="+mn-ea"/>
                <a:cs typeface="+mn-cs"/>
              </a:defRPr>
            </a:lvl2pPr>
            <a:lvl3pPr marL="846138" indent="-312738" algn="l" defTabSz="914400" rtl="0" eaLnBrk="1" latinLnBrk="0" hangingPunct="1">
              <a:lnSpc>
                <a:spcPct val="100000"/>
              </a:lnSpc>
              <a:spcBef>
                <a:spcPts val="500"/>
              </a:spcBef>
              <a:spcAft>
                <a:spcPts val="0"/>
              </a:spcAft>
              <a:buSzPct val="100000"/>
              <a:buFont typeface="游ゴシック Medium" panose="020B0500000000000000" pitchFamily="50" charset="-128"/>
              <a:buChar char="▪"/>
              <a:tabLst/>
              <a:defRPr kumimoji="1" sz="18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spcBef>
                <a:spcPts val="244"/>
              </a:spcBef>
            </a:pPr>
            <a:r>
              <a:rPr lang="ja-JP" altLang="en-US" sz="1625"/>
              <a:t>ロゴをどこにも置かない場合に、</a:t>
            </a:r>
            <a:br>
              <a:rPr lang="ja-JP" altLang="en-US" sz="1625"/>
            </a:br>
            <a:r>
              <a:rPr lang="ja-JP" altLang="en-US" sz="1625"/>
              <a:t>コピーライト表記を置く</a:t>
            </a:r>
          </a:p>
          <a:p>
            <a:pPr>
              <a:spcBef>
                <a:spcPts val="244"/>
              </a:spcBef>
            </a:pPr>
            <a:r>
              <a:rPr lang="ja-JP" altLang="en-US" sz="1625"/>
              <a:t>ロゴは置かないのがオススメ</a:t>
            </a:r>
          </a:p>
          <a:p>
            <a:pPr lvl="1">
              <a:spcBef>
                <a:spcPts val="244"/>
              </a:spcBef>
              <a:buFont typeface="システムフォント（レギュラー）"/>
              <a:buChar char="⎯"/>
            </a:pPr>
            <a:r>
              <a:rPr lang="ja-JP" altLang="en-US" sz="1463"/>
              <a:t>最も視線が混乱する</a:t>
            </a:r>
          </a:p>
        </p:txBody>
      </p:sp>
      <p:sp>
        <p:nvSpPr>
          <p:cNvPr id="5" name="テキスト プレースホルダー 3">
            <a:extLst>
              <a:ext uri="{FF2B5EF4-FFF2-40B4-BE49-F238E27FC236}">
                <a16:creationId xmlns:a16="http://schemas.microsoft.com/office/drawing/2014/main" id="{6C7039DF-455E-7E5D-6531-46D9EE30DE93}"/>
              </a:ext>
            </a:extLst>
          </p:cNvPr>
          <p:cNvSpPr txBox="1">
            <a:spLocks/>
          </p:cNvSpPr>
          <p:nvPr/>
        </p:nvSpPr>
        <p:spPr>
          <a:xfrm>
            <a:off x="5692887" y="5106504"/>
            <a:ext cx="3940063" cy="1275511"/>
          </a:xfrm>
          <a:prstGeom prst="rect">
            <a:avLst/>
          </a:prstGeom>
          <a:solidFill>
            <a:schemeClr val="accent6">
              <a:lumMod val="20000"/>
              <a:lumOff val="80000"/>
            </a:schemeClr>
          </a:solidFill>
        </p:spPr>
        <p:txBody>
          <a:bodyPr vert="horz" lIns="74295" tIns="204749" rIns="74295" bIns="37148" rtlCol="0">
            <a:noAutofit/>
          </a:bodyPr>
          <a:lstStyle>
            <a:lvl1pPr marL="228600" indent="-228600" algn="l" defTabSz="914400" rtl="0" eaLnBrk="1" latinLnBrk="0" hangingPunct="1">
              <a:lnSpc>
                <a:spcPct val="100000"/>
              </a:lnSpc>
              <a:spcBef>
                <a:spcPts val="1000"/>
              </a:spcBef>
              <a:spcAft>
                <a:spcPts val="0"/>
              </a:spcAft>
              <a:buFont typeface="游ゴシック Medium" panose="020B0500000000000000" pitchFamily="50" charset="-128"/>
              <a:buChar char="•"/>
              <a:defRPr kumimoji="1" sz="2000" kern="1200">
                <a:solidFill>
                  <a:schemeClr val="tx1"/>
                </a:solidFill>
                <a:latin typeface="+mn-ea"/>
                <a:ea typeface="+mn-ea"/>
                <a:cs typeface="+mn-cs"/>
              </a:defRPr>
            </a:lvl1pPr>
            <a:lvl2pPr marL="533400" indent="-222250" algn="l" defTabSz="914400" rtl="0" eaLnBrk="1" latinLnBrk="0" hangingPunct="1">
              <a:lnSpc>
                <a:spcPct val="100000"/>
              </a:lnSpc>
              <a:spcBef>
                <a:spcPts val="500"/>
              </a:spcBef>
              <a:spcAft>
                <a:spcPts val="0"/>
              </a:spcAft>
              <a:buFont typeface="游ゴシック Medium" panose="020B0500000000000000" pitchFamily="50" charset="-128"/>
              <a:buChar char="-"/>
              <a:tabLst/>
              <a:defRPr kumimoji="1" sz="1800" kern="1200">
                <a:solidFill>
                  <a:schemeClr val="tx1"/>
                </a:solidFill>
                <a:latin typeface="+mn-ea"/>
                <a:ea typeface="+mn-ea"/>
                <a:cs typeface="+mn-cs"/>
              </a:defRPr>
            </a:lvl2pPr>
            <a:lvl3pPr marL="846138" indent="-312738" algn="l" defTabSz="914400" rtl="0" eaLnBrk="1" latinLnBrk="0" hangingPunct="1">
              <a:lnSpc>
                <a:spcPct val="100000"/>
              </a:lnSpc>
              <a:spcBef>
                <a:spcPts val="500"/>
              </a:spcBef>
              <a:spcAft>
                <a:spcPts val="0"/>
              </a:spcAft>
              <a:buSzPct val="100000"/>
              <a:buFont typeface="游ゴシック Medium" panose="020B0500000000000000" pitchFamily="50" charset="-128"/>
              <a:buChar char="▪"/>
              <a:tabLst/>
              <a:defRPr kumimoji="1" sz="18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spcBef>
                <a:spcPts val="244"/>
              </a:spcBef>
            </a:pPr>
            <a:r>
              <a:rPr lang="ja-JP" altLang="en-US" sz="1625"/>
              <a:t>タイトルとバランスして、スライドが落ち着く</a:t>
            </a:r>
          </a:p>
          <a:p>
            <a:pPr>
              <a:spcBef>
                <a:spcPts val="244"/>
              </a:spcBef>
            </a:pPr>
            <a:r>
              <a:rPr lang="ja-JP" altLang="en-US" sz="1625"/>
              <a:t>ある程度の高さがあっても、備考欄と共存させやすい</a:t>
            </a:r>
          </a:p>
        </p:txBody>
      </p:sp>
      <p:sp>
        <p:nvSpPr>
          <p:cNvPr id="4" name="テキスト プレースホルダー 3">
            <a:extLst>
              <a:ext uri="{FF2B5EF4-FFF2-40B4-BE49-F238E27FC236}">
                <a16:creationId xmlns:a16="http://schemas.microsoft.com/office/drawing/2014/main" id="{D56CAF45-9FD8-3B8A-9ED2-A2095818DD10}"/>
              </a:ext>
            </a:extLst>
          </p:cNvPr>
          <p:cNvSpPr txBox="1">
            <a:spLocks/>
          </p:cNvSpPr>
          <p:nvPr/>
        </p:nvSpPr>
        <p:spPr>
          <a:xfrm>
            <a:off x="4724907" y="1004242"/>
            <a:ext cx="4908043" cy="1040518"/>
          </a:xfrm>
          <a:prstGeom prst="rect">
            <a:avLst/>
          </a:prstGeom>
          <a:solidFill>
            <a:schemeClr val="accent6">
              <a:lumMod val="20000"/>
              <a:lumOff val="80000"/>
            </a:schemeClr>
          </a:solidFill>
        </p:spPr>
        <p:txBody>
          <a:bodyPr vert="horz" lIns="74295" tIns="204749" rIns="74295" bIns="37148" rtlCol="0">
            <a:noAutofit/>
          </a:bodyPr>
          <a:lstStyle>
            <a:lvl1pPr marL="228600" indent="-228600" algn="l" defTabSz="914400" rtl="0" eaLnBrk="1" latinLnBrk="0" hangingPunct="1">
              <a:lnSpc>
                <a:spcPct val="100000"/>
              </a:lnSpc>
              <a:spcBef>
                <a:spcPts val="1000"/>
              </a:spcBef>
              <a:spcAft>
                <a:spcPts val="0"/>
              </a:spcAft>
              <a:buFont typeface="游ゴシック Medium" panose="020B0500000000000000" pitchFamily="50" charset="-128"/>
              <a:buChar char="•"/>
              <a:defRPr kumimoji="1" sz="2000" kern="1200">
                <a:solidFill>
                  <a:schemeClr val="tx1"/>
                </a:solidFill>
                <a:latin typeface="+mn-ea"/>
                <a:ea typeface="+mn-ea"/>
                <a:cs typeface="+mn-cs"/>
              </a:defRPr>
            </a:lvl1pPr>
            <a:lvl2pPr marL="533400" indent="-222250" algn="l" defTabSz="914400" rtl="0" eaLnBrk="1" latinLnBrk="0" hangingPunct="1">
              <a:lnSpc>
                <a:spcPct val="100000"/>
              </a:lnSpc>
              <a:spcBef>
                <a:spcPts val="500"/>
              </a:spcBef>
              <a:spcAft>
                <a:spcPts val="0"/>
              </a:spcAft>
              <a:buFont typeface="游ゴシック Medium" panose="020B0500000000000000" pitchFamily="50" charset="-128"/>
              <a:buChar char="-"/>
              <a:tabLst/>
              <a:defRPr kumimoji="1" sz="1800" kern="1200">
                <a:solidFill>
                  <a:schemeClr val="tx1"/>
                </a:solidFill>
                <a:latin typeface="+mn-ea"/>
                <a:ea typeface="+mn-ea"/>
                <a:cs typeface="+mn-cs"/>
              </a:defRPr>
            </a:lvl2pPr>
            <a:lvl3pPr marL="846138" indent="-312738" algn="l" defTabSz="914400" rtl="0" eaLnBrk="1" latinLnBrk="0" hangingPunct="1">
              <a:lnSpc>
                <a:spcPct val="100000"/>
              </a:lnSpc>
              <a:spcBef>
                <a:spcPts val="500"/>
              </a:spcBef>
              <a:spcAft>
                <a:spcPts val="0"/>
              </a:spcAft>
              <a:buSzPct val="100000"/>
              <a:buFont typeface="游ゴシック Medium" panose="020B0500000000000000" pitchFamily="50" charset="-128"/>
              <a:buChar char="▪"/>
              <a:tabLst/>
              <a:defRPr kumimoji="1" sz="1800" kern="1200">
                <a:solidFill>
                  <a:schemeClr val="tx1"/>
                </a:solidFill>
                <a:latin typeface="+mn-ea"/>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spcBef>
                <a:spcPts val="244"/>
              </a:spcBef>
            </a:pPr>
            <a:r>
              <a:rPr lang="ja-JP" altLang="en-US" sz="1625"/>
              <a:t>ガツンとロゴを見せたいならここか</a:t>
            </a:r>
          </a:p>
          <a:p>
            <a:pPr>
              <a:spcBef>
                <a:spcPts val="244"/>
              </a:spcBef>
            </a:pPr>
            <a:r>
              <a:rPr lang="ja-JP" altLang="en-US" sz="1625"/>
              <a:t>無理に選ぶ理由はないかも</a:t>
            </a:r>
          </a:p>
          <a:p>
            <a:pPr lvl="1">
              <a:spcBef>
                <a:spcPts val="244"/>
              </a:spcBef>
              <a:buFont typeface="システムフォント（レギュラー）"/>
              <a:buChar char="⎯"/>
            </a:pPr>
            <a:r>
              <a:rPr lang="ja-JP" altLang="en-US" sz="1463"/>
              <a:t>スライドの右上はメタ情報に使いたいこともある</a:t>
            </a:r>
          </a:p>
        </p:txBody>
      </p:sp>
      <p:sp>
        <p:nvSpPr>
          <p:cNvPr id="2" name="タイトル 1">
            <a:extLst>
              <a:ext uri="{FF2B5EF4-FFF2-40B4-BE49-F238E27FC236}">
                <a16:creationId xmlns:a16="http://schemas.microsoft.com/office/drawing/2014/main" id="{FF18BCF4-F821-C74A-853F-805BB4C9FAF1}"/>
              </a:ext>
            </a:extLst>
          </p:cNvPr>
          <p:cNvSpPr>
            <a:spLocks noGrp="1"/>
          </p:cNvSpPr>
          <p:nvPr>
            <p:ph type="title"/>
          </p:nvPr>
        </p:nvSpPr>
        <p:spPr/>
        <p:txBody>
          <a:bodyPr>
            <a:normAutofit/>
          </a:bodyPr>
          <a:lstStyle/>
          <a:p>
            <a:r>
              <a:rPr kumimoji="1" lang="ja-JP" altLang="en-US"/>
              <a:t>ロゴ・コピーライト表記の位置</a:t>
            </a:r>
          </a:p>
        </p:txBody>
      </p:sp>
      <p:sp>
        <p:nvSpPr>
          <p:cNvPr id="6" name="正方形/長方形 5">
            <a:extLst>
              <a:ext uri="{FF2B5EF4-FFF2-40B4-BE49-F238E27FC236}">
                <a16:creationId xmlns:a16="http://schemas.microsoft.com/office/drawing/2014/main" id="{CEA9B265-EA62-3E48-85A1-1FF86ADBE9ED}"/>
              </a:ext>
            </a:extLst>
          </p:cNvPr>
          <p:cNvSpPr/>
          <p:nvPr/>
        </p:nvSpPr>
        <p:spPr>
          <a:xfrm>
            <a:off x="3827086" y="6603670"/>
            <a:ext cx="2251828" cy="25433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63" dirty="0">
                <a:latin typeface="Segoe UI" panose="020B0502040204020203" pitchFamily="34" charset="0"/>
              </a:rPr>
              <a:t>Logo Logo Company</a:t>
            </a:r>
            <a:endParaRPr lang="ja-JP" altLang="en-US" sz="1463" dirty="0">
              <a:latin typeface="Segoe UI" panose="020B0502040204020203" pitchFamily="34" charset="0"/>
            </a:endParaRPr>
          </a:p>
        </p:txBody>
      </p:sp>
      <p:sp>
        <p:nvSpPr>
          <p:cNvPr id="7" name="正方形/長方形 6">
            <a:extLst>
              <a:ext uri="{FF2B5EF4-FFF2-40B4-BE49-F238E27FC236}">
                <a16:creationId xmlns:a16="http://schemas.microsoft.com/office/drawing/2014/main" id="{A0FE602F-6585-7340-830D-11B732A639E0}"/>
              </a:ext>
            </a:extLst>
          </p:cNvPr>
          <p:cNvSpPr/>
          <p:nvPr/>
        </p:nvSpPr>
        <p:spPr>
          <a:xfrm>
            <a:off x="8643270" y="67191"/>
            <a:ext cx="1195296" cy="44414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275" dirty="0"/>
              <a:t>LOGO</a:t>
            </a:r>
            <a:endParaRPr lang="ja-JP" altLang="en-US" sz="2275"/>
          </a:p>
        </p:txBody>
      </p:sp>
      <p:cxnSp>
        <p:nvCxnSpPr>
          <p:cNvPr id="14" name="直線コネクタ 13">
            <a:extLst>
              <a:ext uri="{FF2B5EF4-FFF2-40B4-BE49-F238E27FC236}">
                <a16:creationId xmlns:a16="http://schemas.microsoft.com/office/drawing/2014/main" id="{A1C6332E-EDEC-844E-8408-A821FBC87033}"/>
              </a:ext>
            </a:extLst>
          </p:cNvPr>
          <p:cNvCxnSpPr>
            <a:cxnSpLocks/>
            <a:stCxn id="20" idx="2"/>
            <a:endCxn id="6" idx="0"/>
          </p:cNvCxnSpPr>
          <p:nvPr/>
        </p:nvCxnSpPr>
        <p:spPr>
          <a:xfrm>
            <a:off x="4745097" y="4121762"/>
            <a:ext cx="207903" cy="2481908"/>
          </a:xfrm>
          <a:prstGeom prst="line">
            <a:avLst/>
          </a:prstGeom>
          <a:ln w="12700">
            <a:solidFill>
              <a:schemeClr val="bg1">
                <a:lumMod val="50000"/>
              </a:schemeClr>
            </a:solidFill>
            <a:headEnd type="oval"/>
            <a:tailEnd type="oval"/>
          </a:ln>
          <a:effectLst>
            <a:glow rad="12700">
              <a:schemeClr val="bg1"/>
            </a:glow>
          </a:effectLst>
        </p:spPr>
        <p:style>
          <a:lnRef idx="2">
            <a:schemeClr val="accent1"/>
          </a:lnRef>
          <a:fillRef idx="0">
            <a:schemeClr val="accent1"/>
          </a:fillRef>
          <a:effectRef idx="1">
            <a:schemeClr val="accent1"/>
          </a:effectRef>
          <a:fontRef idx="minor">
            <a:schemeClr val="tx1"/>
          </a:fontRef>
        </p:style>
      </p:cxnSp>
      <p:cxnSp>
        <p:nvCxnSpPr>
          <p:cNvPr id="16" name="直線コネクタ 15">
            <a:extLst>
              <a:ext uri="{FF2B5EF4-FFF2-40B4-BE49-F238E27FC236}">
                <a16:creationId xmlns:a16="http://schemas.microsoft.com/office/drawing/2014/main" id="{339525BE-F838-814A-B9F4-AC34A65AE6BF}"/>
              </a:ext>
            </a:extLst>
          </p:cNvPr>
          <p:cNvCxnSpPr>
            <a:cxnSpLocks/>
            <a:stCxn id="5" idx="2"/>
          </p:cNvCxnSpPr>
          <p:nvPr/>
        </p:nvCxnSpPr>
        <p:spPr>
          <a:xfrm>
            <a:off x="7662919" y="6382015"/>
            <a:ext cx="1406072" cy="250560"/>
          </a:xfrm>
          <a:prstGeom prst="line">
            <a:avLst/>
          </a:prstGeom>
          <a:ln w="12700">
            <a:solidFill>
              <a:schemeClr val="bg1">
                <a:lumMod val="50000"/>
              </a:schemeClr>
            </a:solidFill>
            <a:headEnd type="oval"/>
            <a:tailEnd type="oval"/>
          </a:ln>
          <a:effectLst>
            <a:glow rad="12700">
              <a:schemeClr val="bg1"/>
            </a:glow>
          </a:effectLst>
        </p:spPr>
        <p:style>
          <a:lnRef idx="2">
            <a:schemeClr val="accent1"/>
          </a:lnRef>
          <a:fillRef idx="0">
            <a:schemeClr val="accent1"/>
          </a:fillRef>
          <a:effectRef idx="1">
            <a:schemeClr val="accent1"/>
          </a:effectRef>
          <a:fontRef idx="minor">
            <a:schemeClr val="tx1"/>
          </a:fontRef>
        </p:style>
      </p:cxnSp>
      <p:cxnSp>
        <p:nvCxnSpPr>
          <p:cNvPr id="19" name="直線コネクタ 18">
            <a:extLst>
              <a:ext uri="{FF2B5EF4-FFF2-40B4-BE49-F238E27FC236}">
                <a16:creationId xmlns:a16="http://schemas.microsoft.com/office/drawing/2014/main" id="{09F07571-CA88-694C-9529-A6029F929821}"/>
              </a:ext>
            </a:extLst>
          </p:cNvPr>
          <p:cNvCxnSpPr>
            <a:cxnSpLocks/>
            <a:stCxn id="4" idx="0"/>
            <a:endCxn id="7" idx="2"/>
          </p:cNvCxnSpPr>
          <p:nvPr/>
        </p:nvCxnSpPr>
        <p:spPr>
          <a:xfrm flipV="1">
            <a:off x="7178929" y="511340"/>
            <a:ext cx="2061989" cy="492902"/>
          </a:xfrm>
          <a:prstGeom prst="line">
            <a:avLst/>
          </a:prstGeom>
          <a:ln w="12700">
            <a:solidFill>
              <a:schemeClr val="bg1">
                <a:lumMod val="50000"/>
              </a:schemeClr>
            </a:solidFill>
            <a:headEnd type="oval"/>
            <a:tailEnd type="oval"/>
          </a:ln>
          <a:effectLst>
            <a:glow rad="12700">
              <a:schemeClr val="bg1"/>
            </a:glow>
          </a:effectLst>
        </p:spPr>
        <p:style>
          <a:lnRef idx="2">
            <a:schemeClr val="accent1"/>
          </a:lnRef>
          <a:fillRef idx="0">
            <a:schemeClr val="accent1"/>
          </a:fillRef>
          <a:effectRef idx="1">
            <a:schemeClr val="accent1"/>
          </a:effectRef>
          <a:fontRef idx="minor">
            <a:schemeClr val="tx1"/>
          </a:fontRef>
        </p:style>
      </p:cxnSp>
      <p:sp>
        <p:nvSpPr>
          <p:cNvPr id="3" name="テキスト ボックス 2">
            <a:extLst>
              <a:ext uri="{FF2B5EF4-FFF2-40B4-BE49-F238E27FC236}">
                <a16:creationId xmlns:a16="http://schemas.microsoft.com/office/drawing/2014/main" id="{E02CD7A6-1C52-362B-9826-B6033EFEAEB3}"/>
              </a:ext>
            </a:extLst>
          </p:cNvPr>
          <p:cNvSpPr txBox="1"/>
          <p:nvPr/>
        </p:nvSpPr>
        <p:spPr>
          <a:xfrm>
            <a:off x="273050" y="6634655"/>
            <a:ext cx="1310481" cy="192360"/>
          </a:xfrm>
          <a:prstGeom prst="rect">
            <a:avLst/>
          </a:prstGeom>
          <a:noFill/>
        </p:spPr>
        <p:txBody>
          <a:bodyPr wrap="square" lIns="0" rtlCol="0">
            <a:spAutoFit/>
          </a:bodyPr>
          <a:lstStyle/>
          <a:p>
            <a:r>
              <a:rPr lang="en-US" altLang="ja-JP" sz="650" dirty="0">
                <a:solidFill>
                  <a:schemeClr val="tx1">
                    <a:lumMod val="50000"/>
                    <a:lumOff val="50000"/>
                  </a:schemeClr>
                </a:solidFill>
              </a:rPr>
              <a:t>Logo Inc. | All Rights Reserved.</a:t>
            </a:r>
            <a:endParaRPr lang="ja-JP" altLang="en-US" sz="650">
              <a:solidFill>
                <a:schemeClr val="tx1">
                  <a:lumMod val="50000"/>
                  <a:lumOff val="50000"/>
                </a:schemeClr>
              </a:solidFill>
            </a:endParaRPr>
          </a:p>
        </p:txBody>
      </p:sp>
      <p:cxnSp>
        <p:nvCxnSpPr>
          <p:cNvPr id="17" name="直線コネクタ 16">
            <a:extLst>
              <a:ext uri="{FF2B5EF4-FFF2-40B4-BE49-F238E27FC236}">
                <a16:creationId xmlns:a16="http://schemas.microsoft.com/office/drawing/2014/main" id="{3B637D9F-5ACA-681B-0CCD-D6A2EA6D4B39}"/>
              </a:ext>
            </a:extLst>
          </p:cNvPr>
          <p:cNvCxnSpPr>
            <a:cxnSpLocks/>
            <a:stCxn id="12" idx="2"/>
            <a:endCxn id="3" idx="0"/>
          </p:cNvCxnSpPr>
          <p:nvPr/>
        </p:nvCxnSpPr>
        <p:spPr>
          <a:xfrm flipH="1">
            <a:off x="928291" y="6382015"/>
            <a:ext cx="1076805" cy="252640"/>
          </a:xfrm>
          <a:prstGeom prst="line">
            <a:avLst/>
          </a:prstGeom>
          <a:ln w="12700">
            <a:solidFill>
              <a:schemeClr val="bg1">
                <a:lumMod val="50000"/>
              </a:schemeClr>
            </a:solidFill>
            <a:headEnd type="oval"/>
            <a:tailEnd type="oval"/>
          </a:ln>
          <a:effectLst>
            <a:glow rad="12700">
              <a:schemeClr val="bg1"/>
            </a:glow>
          </a:effectLst>
        </p:spPr>
        <p:style>
          <a:lnRef idx="2">
            <a:schemeClr val="accent1"/>
          </a:lnRef>
          <a:fillRef idx="0">
            <a:schemeClr val="accent1"/>
          </a:fillRef>
          <a:effectRef idx="1">
            <a:schemeClr val="accent1"/>
          </a:effectRef>
          <a:fontRef idx="minor">
            <a:schemeClr val="tx1"/>
          </a:fontRef>
        </p:style>
      </p:cxnSp>
      <p:sp>
        <p:nvSpPr>
          <p:cNvPr id="27" name="角丸四角形 26">
            <a:extLst>
              <a:ext uri="{FF2B5EF4-FFF2-40B4-BE49-F238E27FC236}">
                <a16:creationId xmlns:a16="http://schemas.microsoft.com/office/drawing/2014/main" id="{98B2DE94-6CAA-6A5D-20B2-C79A4B47DB56}"/>
              </a:ext>
            </a:extLst>
          </p:cNvPr>
          <p:cNvSpPr/>
          <p:nvPr/>
        </p:nvSpPr>
        <p:spPr>
          <a:xfrm>
            <a:off x="4840854" y="836613"/>
            <a:ext cx="690975" cy="330493"/>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tIns="58500" rtlCol="0" anchor="ctr"/>
          <a:lstStyle/>
          <a:p>
            <a:pPr algn="ctr"/>
            <a:r>
              <a:rPr lang="ja-JP" altLang="en-US" sz="1625" b="1">
                <a:solidFill>
                  <a:schemeClr val="bg1"/>
                </a:solidFill>
                <a:latin typeface="+mj-ea"/>
                <a:ea typeface="+mj-ea"/>
              </a:rPr>
              <a:t>右上</a:t>
            </a:r>
          </a:p>
        </p:txBody>
      </p:sp>
      <p:sp>
        <p:nvSpPr>
          <p:cNvPr id="28" name="角丸四角形 27">
            <a:extLst>
              <a:ext uri="{FF2B5EF4-FFF2-40B4-BE49-F238E27FC236}">
                <a16:creationId xmlns:a16="http://schemas.microsoft.com/office/drawing/2014/main" id="{8AEB1625-DADA-D47D-82A1-2FFA7BF3979C}"/>
              </a:ext>
            </a:extLst>
          </p:cNvPr>
          <p:cNvSpPr/>
          <p:nvPr/>
        </p:nvSpPr>
        <p:spPr>
          <a:xfrm>
            <a:off x="3101740" y="2677590"/>
            <a:ext cx="937095" cy="330493"/>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tIns="58500" rtlCol="0" anchor="ctr"/>
          <a:lstStyle/>
          <a:p>
            <a:pPr algn="ctr"/>
            <a:r>
              <a:rPr lang="ja-JP" altLang="en-US" sz="1625" b="1">
                <a:solidFill>
                  <a:schemeClr val="bg1"/>
                </a:solidFill>
                <a:latin typeface="+mj-ea"/>
                <a:ea typeface="+mj-ea"/>
              </a:rPr>
              <a:t>下中央</a:t>
            </a:r>
          </a:p>
        </p:txBody>
      </p:sp>
      <p:sp>
        <p:nvSpPr>
          <p:cNvPr id="29" name="角丸四角形 28">
            <a:extLst>
              <a:ext uri="{FF2B5EF4-FFF2-40B4-BE49-F238E27FC236}">
                <a16:creationId xmlns:a16="http://schemas.microsoft.com/office/drawing/2014/main" id="{EF43D279-43BA-9EE5-757C-00CA2784119F}"/>
              </a:ext>
            </a:extLst>
          </p:cNvPr>
          <p:cNvSpPr/>
          <p:nvPr/>
        </p:nvSpPr>
        <p:spPr>
          <a:xfrm>
            <a:off x="372465" y="4941512"/>
            <a:ext cx="690975" cy="330493"/>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tIns="58500" rtlCol="0" anchor="ctr"/>
          <a:lstStyle/>
          <a:p>
            <a:pPr algn="ctr"/>
            <a:r>
              <a:rPr lang="ja-JP" altLang="en-US" sz="1625" b="1">
                <a:solidFill>
                  <a:schemeClr val="bg1"/>
                </a:solidFill>
                <a:latin typeface="+mj-ea"/>
                <a:ea typeface="+mj-ea"/>
              </a:rPr>
              <a:t>左下</a:t>
            </a:r>
          </a:p>
        </p:txBody>
      </p:sp>
      <p:sp>
        <p:nvSpPr>
          <p:cNvPr id="30" name="角丸四角形 29">
            <a:extLst>
              <a:ext uri="{FF2B5EF4-FFF2-40B4-BE49-F238E27FC236}">
                <a16:creationId xmlns:a16="http://schemas.microsoft.com/office/drawing/2014/main" id="{A611B6D4-3DFB-BB90-4988-844395BF85E1}"/>
              </a:ext>
            </a:extLst>
          </p:cNvPr>
          <p:cNvSpPr/>
          <p:nvPr/>
        </p:nvSpPr>
        <p:spPr>
          <a:xfrm>
            <a:off x="5804953" y="4941512"/>
            <a:ext cx="690975" cy="330493"/>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tIns="58500" rtlCol="0" anchor="ctr"/>
          <a:lstStyle/>
          <a:p>
            <a:pPr algn="ctr"/>
            <a:r>
              <a:rPr lang="ja-JP" altLang="en-US" sz="1625" b="1">
                <a:solidFill>
                  <a:schemeClr val="bg1"/>
                </a:solidFill>
                <a:latin typeface="+mj-ea"/>
                <a:ea typeface="+mj-ea"/>
              </a:rPr>
              <a:t>右下</a:t>
            </a:r>
          </a:p>
        </p:txBody>
      </p:sp>
    </p:spTree>
    <p:extLst>
      <p:ext uri="{BB962C8B-B14F-4D97-AF65-F5344CB8AC3E}">
        <p14:creationId xmlns:p14="http://schemas.microsoft.com/office/powerpoint/2010/main" val="3150239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55CB24-A46A-7CCB-3159-3FA6CE27C38B}"/>
              </a:ext>
            </a:extLst>
          </p:cNvPr>
          <p:cNvSpPr>
            <a:spLocks noGrp="1"/>
          </p:cNvSpPr>
          <p:nvPr>
            <p:ph type="title"/>
          </p:nvPr>
        </p:nvSpPr>
        <p:spPr/>
        <p:txBody>
          <a:bodyPr/>
          <a:lstStyle/>
          <a:p>
            <a:r>
              <a:rPr kumimoji="1" lang="ja-JP" altLang="en-US"/>
              <a:t>このテンプレートのマージン（灰色部分）</a:t>
            </a:r>
          </a:p>
        </p:txBody>
      </p:sp>
      <p:sp>
        <p:nvSpPr>
          <p:cNvPr id="3" name="テキスト プレースホルダー 2">
            <a:extLst>
              <a:ext uri="{FF2B5EF4-FFF2-40B4-BE49-F238E27FC236}">
                <a16:creationId xmlns:a16="http://schemas.microsoft.com/office/drawing/2014/main" id="{0910D163-E54B-7019-3211-8DB381AE9EB3}"/>
              </a:ext>
            </a:extLst>
          </p:cNvPr>
          <p:cNvSpPr>
            <a:spLocks noGrp="1"/>
          </p:cNvSpPr>
          <p:nvPr>
            <p:ph type="body" sz="quarter" idx="11"/>
          </p:nvPr>
        </p:nvSpPr>
        <p:spPr/>
        <p:txBody>
          <a:bodyPr/>
          <a:lstStyle/>
          <a:p>
            <a:endParaRPr kumimoji="1" lang="ja-JP" altLang="en-US"/>
          </a:p>
        </p:txBody>
      </p:sp>
      <p:sp>
        <p:nvSpPr>
          <p:cNvPr id="4" name="テキスト プレースホルダー 3">
            <a:extLst>
              <a:ext uri="{FF2B5EF4-FFF2-40B4-BE49-F238E27FC236}">
                <a16:creationId xmlns:a16="http://schemas.microsoft.com/office/drawing/2014/main" id="{68FBE822-7929-38B8-3D0B-4219D06F707A}"/>
              </a:ext>
            </a:extLst>
          </p:cNvPr>
          <p:cNvSpPr>
            <a:spLocks noGrp="1"/>
          </p:cNvSpPr>
          <p:nvPr>
            <p:ph type="body" sz="quarter" idx="12"/>
          </p:nvPr>
        </p:nvSpPr>
        <p:spPr/>
        <p:txBody>
          <a:bodyPr vert="horz" lIns="91440" tIns="45720" rIns="91440" bIns="45720" rtlCol="0">
            <a:normAutofit/>
          </a:bodyPr>
          <a:lstStyle/>
          <a:p>
            <a:pPr>
              <a:lnSpc>
                <a:spcPct val="110000"/>
              </a:lnSpc>
            </a:pPr>
            <a:r>
              <a:rPr lang="ja-JP" altLang="en-US" sz="2400"/>
              <a:t>マージンを守るには、①ガイド機能か②スマートガイド機能を</a:t>
            </a:r>
            <a:br>
              <a:rPr lang="en-US" altLang="ja-JP" sz="2400" dirty="0"/>
            </a:br>
            <a:r>
              <a:rPr lang="ja-JP" altLang="en-US" sz="2400"/>
              <a:t>使う</a:t>
            </a:r>
          </a:p>
          <a:p>
            <a:pPr lvl="1">
              <a:lnSpc>
                <a:spcPct val="110000"/>
              </a:lnSpc>
            </a:pPr>
            <a:r>
              <a:rPr lang="ja-JP" altLang="en-US" sz="2000"/>
              <a:t>①ガイド機能：ガイドを表示し、それを超えないようにする</a:t>
            </a:r>
          </a:p>
          <a:p>
            <a:pPr lvl="1">
              <a:lnSpc>
                <a:spcPct val="110000"/>
              </a:lnSpc>
            </a:pPr>
            <a:r>
              <a:rPr lang="ja-JP" altLang="en-US" sz="2000"/>
              <a:t>②スマートガイド機能：タイトルボックスや備考欄を動かさないようにして、</a:t>
            </a:r>
            <a:br>
              <a:rPr lang="ja-JP" altLang="en-US" sz="2000"/>
            </a:br>
            <a:r>
              <a:rPr lang="ja-JP" altLang="en-US" sz="2000"/>
              <a:t>それらのプレースホルダーをマージン線の目安にする</a:t>
            </a:r>
          </a:p>
          <a:p>
            <a:pPr>
              <a:lnSpc>
                <a:spcPct val="110000"/>
              </a:lnSpc>
            </a:pPr>
            <a:endParaRPr lang="ja-JP" altLang="en-US" sz="2400"/>
          </a:p>
          <a:p>
            <a:pPr>
              <a:lnSpc>
                <a:spcPct val="110000"/>
              </a:lnSpc>
            </a:pPr>
            <a:r>
              <a:rPr lang="ja-JP" altLang="en-US" sz="2400"/>
              <a:t>ガイドを表示するショートカット</a:t>
            </a:r>
          </a:p>
          <a:p>
            <a:pPr lvl="1">
              <a:lnSpc>
                <a:spcPct val="110000"/>
              </a:lnSpc>
            </a:pPr>
            <a:r>
              <a:rPr lang="en" altLang="ja-JP" sz="2000" dirty="0"/>
              <a:t>Windows:          +  </a:t>
            </a:r>
          </a:p>
          <a:p>
            <a:pPr lvl="1">
              <a:lnSpc>
                <a:spcPct val="110000"/>
              </a:lnSpc>
            </a:pPr>
            <a:r>
              <a:rPr lang="en" altLang="ja-JP" sz="2000" dirty="0"/>
              <a:t>Mac:                  +            +</a:t>
            </a:r>
          </a:p>
          <a:p>
            <a:pPr>
              <a:lnSpc>
                <a:spcPct val="110000"/>
              </a:lnSpc>
            </a:pPr>
            <a:endParaRPr lang="ja-JP" altLang="en-US" sz="2400"/>
          </a:p>
        </p:txBody>
      </p:sp>
      <p:sp>
        <p:nvSpPr>
          <p:cNvPr id="5" name="正方形/長方形 4">
            <a:extLst>
              <a:ext uri="{FF2B5EF4-FFF2-40B4-BE49-F238E27FC236}">
                <a16:creationId xmlns:a16="http://schemas.microsoft.com/office/drawing/2014/main" id="{4BBC27A4-8B8D-C08D-8EB8-362125F79F9C}"/>
              </a:ext>
            </a:extLst>
          </p:cNvPr>
          <p:cNvSpPr/>
          <p:nvPr/>
        </p:nvSpPr>
        <p:spPr>
          <a:xfrm>
            <a:off x="0" y="6381750"/>
            <a:ext cx="9906000" cy="479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6" name="正方形/長方形 5">
            <a:extLst>
              <a:ext uri="{FF2B5EF4-FFF2-40B4-BE49-F238E27FC236}">
                <a16:creationId xmlns:a16="http://schemas.microsoft.com/office/drawing/2014/main" id="{FE094BC7-2956-95BA-DDBB-0F2C07B2729B}"/>
              </a:ext>
            </a:extLst>
          </p:cNvPr>
          <p:cNvSpPr/>
          <p:nvPr/>
        </p:nvSpPr>
        <p:spPr>
          <a:xfrm>
            <a:off x="9632950" y="0"/>
            <a:ext cx="27305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7" name="正方形/長方形 6">
            <a:extLst>
              <a:ext uri="{FF2B5EF4-FFF2-40B4-BE49-F238E27FC236}">
                <a16:creationId xmlns:a16="http://schemas.microsoft.com/office/drawing/2014/main" id="{C61AB465-C0C6-8DAB-90A9-9714B9C9A4BC}"/>
              </a:ext>
            </a:extLst>
          </p:cNvPr>
          <p:cNvSpPr/>
          <p:nvPr/>
        </p:nvSpPr>
        <p:spPr>
          <a:xfrm>
            <a:off x="0" y="0"/>
            <a:ext cx="9906000" cy="22981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8" name="正方形/長方形 7">
            <a:extLst>
              <a:ext uri="{FF2B5EF4-FFF2-40B4-BE49-F238E27FC236}">
                <a16:creationId xmlns:a16="http://schemas.microsoft.com/office/drawing/2014/main" id="{1B8D3E5C-22E6-DF25-41E0-3E04A0DF9EC5}"/>
              </a:ext>
            </a:extLst>
          </p:cNvPr>
          <p:cNvSpPr/>
          <p:nvPr/>
        </p:nvSpPr>
        <p:spPr>
          <a:xfrm>
            <a:off x="0" y="0"/>
            <a:ext cx="273050"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9" name="角丸四角形 8">
            <a:extLst>
              <a:ext uri="{FF2B5EF4-FFF2-40B4-BE49-F238E27FC236}">
                <a16:creationId xmlns:a16="http://schemas.microsoft.com/office/drawing/2014/main" id="{F432ADE1-F8A9-B46A-DA62-D14AD933F38A}"/>
              </a:ext>
            </a:extLst>
          </p:cNvPr>
          <p:cNvSpPr/>
          <p:nvPr/>
        </p:nvSpPr>
        <p:spPr>
          <a:xfrm>
            <a:off x="2208004" y="4003292"/>
            <a:ext cx="495299" cy="25717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63" dirty="0">
                <a:cs typeface="Segoe UI" panose="020B0502040204020203" pitchFamily="34" charset="0"/>
              </a:rPr>
              <a:t>Alt</a:t>
            </a:r>
            <a:endParaRPr lang="ja-JP" altLang="en-US" sz="1463">
              <a:cs typeface="Segoe UI" panose="020B0502040204020203" pitchFamily="34" charset="0"/>
            </a:endParaRPr>
          </a:p>
        </p:txBody>
      </p:sp>
      <p:sp>
        <p:nvSpPr>
          <p:cNvPr id="10" name="角丸四角形 9">
            <a:extLst>
              <a:ext uri="{FF2B5EF4-FFF2-40B4-BE49-F238E27FC236}">
                <a16:creationId xmlns:a16="http://schemas.microsoft.com/office/drawing/2014/main" id="{E13F7840-9C53-B490-8EFA-109B82D0A1CC}"/>
              </a:ext>
            </a:extLst>
          </p:cNvPr>
          <p:cNvSpPr/>
          <p:nvPr/>
        </p:nvSpPr>
        <p:spPr>
          <a:xfrm>
            <a:off x="3083888" y="4003292"/>
            <a:ext cx="495299" cy="25717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63" dirty="0">
                <a:cs typeface="Segoe UI" panose="020B0502040204020203" pitchFamily="34" charset="0"/>
              </a:rPr>
              <a:t>F9</a:t>
            </a:r>
            <a:endParaRPr lang="ja-JP" altLang="en-US" sz="1463">
              <a:cs typeface="Segoe UI" panose="020B0502040204020203" pitchFamily="34" charset="0"/>
            </a:endParaRPr>
          </a:p>
        </p:txBody>
      </p:sp>
      <p:sp>
        <p:nvSpPr>
          <p:cNvPr id="11" name="角丸四角形 10">
            <a:extLst>
              <a:ext uri="{FF2B5EF4-FFF2-40B4-BE49-F238E27FC236}">
                <a16:creationId xmlns:a16="http://schemas.microsoft.com/office/drawing/2014/main" id="{B32A96C0-FC6F-E6F4-86B9-306BD5A22C67}"/>
              </a:ext>
            </a:extLst>
          </p:cNvPr>
          <p:cNvSpPr/>
          <p:nvPr/>
        </p:nvSpPr>
        <p:spPr>
          <a:xfrm>
            <a:off x="1619883" y="4385775"/>
            <a:ext cx="1092200" cy="25717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63" dirty="0">
                <a:cs typeface="Segoe UI" panose="020B0502040204020203" pitchFamily="34" charset="0"/>
              </a:rPr>
              <a:t>Command</a:t>
            </a:r>
            <a:endParaRPr lang="ja-JP" altLang="en-US" sz="1463">
              <a:cs typeface="Segoe UI" panose="020B0502040204020203" pitchFamily="34" charset="0"/>
            </a:endParaRPr>
          </a:p>
        </p:txBody>
      </p:sp>
      <p:sp>
        <p:nvSpPr>
          <p:cNvPr id="12" name="角丸四角形 11">
            <a:extLst>
              <a:ext uri="{FF2B5EF4-FFF2-40B4-BE49-F238E27FC236}">
                <a16:creationId xmlns:a16="http://schemas.microsoft.com/office/drawing/2014/main" id="{5C4268BC-8ED2-36B1-B976-F66E7888D337}"/>
              </a:ext>
            </a:extLst>
          </p:cNvPr>
          <p:cNvSpPr/>
          <p:nvPr/>
        </p:nvSpPr>
        <p:spPr>
          <a:xfrm>
            <a:off x="3025363" y="4385775"/>
            <a:ext cx="784227" cy="25717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63" dirty="0">
                <a:cs typeface="Segoe UI" panose="020B0502040204020203" pitchFamily="34" charset="0"/>
              </a:rPr>
              <a:t>Option</a:t>
            </a:r>
            <a:endParaRPr lang="ja-JP" altLang="en-US" sz="1463">
              <a:cs typeface="Segoe UI" panose="020B0502040204020203" pitchFamily="34" charset="0"/>
            </a:endParaRPr>
          </a:p>
        </p:txBody>
      </p:sp>
      <p:sp>
        <p:nvSpPr>
          <p:cNvPr id="13" name="角丸四角形 12">
            <a:extLst>
              <a:ext uri="{FF2B5EF4-FFF2-40B4-BE49-F238E27FC236}">
                <a16:creationId xmlns:a16="http://schemas.microsoft.com/office/drawing/2014/main" id="{0D93EC5B-DE3A-F264-327C-8D74B7D2DA47}"/>
              </a:ext>
            </a:extLst>
          </p:cNvPr>
          <p:cNvSpPr/>
          <p:nvPr/>
        </p:nvSpPr>
        <p:spPr>
          <a:xfrm>
            <a:off x="4054350" y="4385775"/>
            <a:ext cx="298452" cy="257176"/>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63" dirty="0">
                <a:cs typeface="Segoe UI" panose="020B0502040204020203" pitchFamily="34" charset="0"/>
              </a:rPr>
              <a:t>1</a:t>
            </a:r>
            <a:endParaRPr lang="ja-JP" altLang="en-US" sz="1463">
              <a:cs typeface="Segoe UI" panose="020B0502040204020203" pitchFamily="34" charset="0"/>
            </a:endParaRPr>
          </a:p>
        </p:txBody>
      </p:sp>
    </p:spTree>
    <p:extLst>
      <p:ext uri="{BB962C8B-B14F-4D97-AF65-F5344CB8AC3E}">
        <p14:creationId xmlns:p14="http://schemas.microsoft.com/office/powerpoint/2010/main" val="1344928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EFBFC2-EF9D-F313-4288-CE348541254C}"/>
              </a:ext>
            </a:extLst>
          </p:cNvPr>
          <p:cNvSpPr>
            <a:spLocks noGrp="1"/>
          </p:cNvSpPr>
          <p:nvPr>
            <p:ph type="title"/>
          </p:nvPr>
        </p:nvSpPr>
        <p:spPr/>
        <p:txBody>
          <a:bodyPr/>
          <a:lstStyle/>
          <a:p>
            <a:r>
              <a:rPr kumimoji="1" lang="ja-JP" altLang="en-US"/>
              <a:t>箇条書き設定</a:t>
            </a:r>
          </a:p>
        </p:txBody>
      </p:sp>
      <p:sp>
        <p:nvSpPr>
          <p:cNvPr id="3" name="テキスト プレースホルダー 2">
            <a:extLst>
              <a:ext uri="{FF2B5EF4-FFF2-40B4-BE49-F238E27FC236}">
                <a16:creationId xmlns:a16="http://schemas.microsoft.com/office/drawing/2014/main" id="{321D05D4-4D84-3E63-06F3-A75495BD710F}"/>
              </a:ext>
            </a:extLst>
          </p:cNvPr>
          <p:cNvSpPr>
            <a:spLocks noGrp="1"/>
          </p:cNvSpPr>
          <p:nvPr>
            <p:ph type="body" sz="quarter" idx="11"/>
          </p:nvPr>
        </p:nvSpPr>
        <p:spPr/>
        <p:txBody>
          <a:bodyPr/>
          <a:lstStyle/>
          <a:p>
            <a:endParaRPr kumimoji="1" lang="ja-JP" altLang="en-US"/>
          </a:p>
        </p:txBody>
      </p:sp>
      <p:sp>
        <p:nvSpPr>
          <p:cNvPr id="4" name="テキスト プレースホルダー 3">
            <a:extLst>
              <a:ext uri="{FF2B5EF4-FFF2-40B4-BE49-F238E27FC236}">
                <a16:creationId xmlns:a16="http://schemas.microsoft.com/office/drawing/2014/main" id="{A2819DF3-CAB0-91DA-94FF-7CE99BA806C7}"/>
              </a:ext>
            </a:extLst>
          </p:cNvPr>
          <p:cNvSpPr>
            <a:spLocks noGrp="1"/>
          </p:cNvSpPr>
          <p:nvPr>
            <p:ph type="body" sz="quarter" idx="12"/>
          </p:nvPr>
        </p:nvSpPr>
        <p:spPr/>
        <p:txBody>
          <a:bodyPr>
            <a:normAutofit/>
          </a:bodyPr>
          <a:lstStyle/>
          <a:p>
            <a:r>
              <a:rPr kumimoji="1" lang="ja-JP" altLang="en-US"/>
              <a:t>このテンプレートの箇条書き設定は、小さく使うとき用（スライドの横幅に対し</a:t>
            </a:r>
            <a:br>
              <a:rPr kumimoji="1" lang="en-US" altLang="ja-JP" dirty="0"/>
            </a:br>
            <a:r>
              <a:rPr kumimoji="1" lang="en-US" altLang="ja-JP" dirty="0"/>
              <a:t>50%</a:t>
            </a:r>
            <a:r>
              <a:rPr kumimoji="1" lang="ja-JP" altLang="en-US"/>
              <a:t>以下）に最適化してあります</a:t>
            </a:r>
          </a:p>
          <a:p>
            <a:pPr lvl="1"/>
            <a:r>
              <a:rPr kumimoji="1" lang="ja-JP" altLang="en-US"/>
              <a:t>フォントサイズは小さく、行間も狭め</a:t>
            </a:r>
          </a:p>
          <a:p>
            <a:pPr lvl="1"/>
            <a:r>
              <a:rPr kumimoji="1" lang="ja-JP" altLang="en-US"/>
              <a:t>箇条書きの設定はスライドマスターのプレースホルダーで変更できます</a:t>
            </a:r>
          </a:p>
          <a:p>
            <a:pPr lvl="1"/>
            <a:r>
              <a:rPr kumimoji="1" lang="ja-JP" altLang="en-US"/>
              <a:t>現状、設定は</a:t>
            </a:r>
            <a:r>
              <a:rPr kumimoji="1" lang="en-US" altLang="ja-JP" dirty="0"/>
              <a:t>1</a:t>
            </a:r>
            <a:r>
              <a:rPr kumimoji="1" lang="ja-JP" altLang="en-US"/>
              <a:t>種類しか持てないようです</a:t>
            </a:r>
          </a:p>
          <a:p>
            <a:pPr lvl="2"/>
            <a:r>
              <a:rPr kumimoji="1" lang="ja-JP" altLang="en-US"/>
              <a:t>箇条書きは小さく使うときのほうが多いので、そちらに合わせました</a:t>
            </a:r>
          </a:p>
          <a:p>
            <a:endParaRPr kumimoji="1" lang="ja-JP" altLang="en-US"/>
          </a:p>
          <a:p>
            <a:pPr>
              <a:lnSpc>
                <a:spcPct val="110000"/>
              </a:lnSpc>
            </a:pPr>
            <a:r>
              <a:rPr kumimoji="1" lang="ja-JP" altLang="en-US" sz="2400"/>
              <a:t>スライド全体を使って箇条書きするときは、このようにフォントサイズと行間を調整すべきです</a:t>
            </a:r>
          </a:p>
          <a:p>
            <a:pPr>
              <a:lnSpc>
                <a:spcPct val="110000"/>
              </a:lnSpc>
            </a:pPr>
            <a:r>
              <a:rPr kumimoji="1" lang="en" altLang="ja-JP" sz="2400" dirty="0"/>
              <a:t>P3</a:t>
            </a:r>
            <a:r>
              <a:rPr kumimoji="1" lang="ja-JP" altLang="en" sz="2400"/>
              <a:t>、</a:t>
            </a:r>
            <a:r>
              <a:rPr kumimoji="1" lang="en" altLang="ja-JP" sz="2400" dirty="0"/>
              <a:t>4</a:t>
            </a:r>
            <a:r>
              <a:rPr kumimoji="1" lang="ja-JP" altLang="en-US" sz="2400"/>
              <a:t>などはこの設定に調整してあるので、スライド全体を使う箇条書きは、それらのスライドをコピペして使ってください</a:t>
            </a:r>
          </a:p>
          <a:p>
            <a:pPr lvl="1">
              <a:lnSpc>
                <a:spcPct val="110000"/>
              </a:lnSpc>
            </a:pPr>
            <a:r>
              <a:rPr kumimoji="1" lang="ja-JP" altLang="en-US" sz="2000"/>
              <a:t>ただし、改行しているとフォントサイズは設定値に戻るので調整が必要です</a:t>
            </a:r>
          </a:p>
          <a:p>
            <a:endParaRPr kumimoji="1" lang="ja-JP" altLang="en-US"/>
          </a:p>
        </p:txBody>
      </p:sp>
    </p:spTree>
    <p:extLst>
      <p:ext uri="{BB962C8B-B14F-4D97-AF65-F5344CB8AC3E}">
        <p14:creationId xmlns:p14="http://schemas.microsoft.com/office/powerpoint/2010/main" val="1110215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D3843DB-D8A7-2B5A-A7D4-041FA9B85138}"/>
              </a:ext>
            </a:extLst>
          </p:cNvPr>
          <p:cNvSpPr/>
          <p:nvPr/>
        </p:nvSpPr>
        <p:spPr>
          <a:xfrm>
            <a:off x="0" y="2846895"/>
            <a:ext cx="9906000" cy="101936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p>
        </p:txBody>
      </p:sp>
      <p:sp>
        <p:nvSpPr>
          <p:cNvPr id="7" name="テキスト ボックス 6">
            <a:extLst>
              <a:ext uri="{FF2B5EF4-FFF2-40B4-BE49-F238E27FC236}">
                <a16:creationId xmlns:a16="http://schemas.microsoft.com/office/drawing/2014/main" id="{43FB1131-D17C-742F-66FE-D2DCE216FEC9}"/>
              </a:ext>
            </a:extLst>
          </p:cNvPr>
          <p:cNvSpPr txBox="1"/>
          <p:nvPr/>
        </p:nvSpPr>
        <p:spPr>
          <a:xfrm>
            <a:off x="273050" y="1515976"/>
            <a:ext cx="9359900" cy="3843360"/>
          </a:xfrm>
          <a:prstGeom prst="rect">
            <a:avLst/>
          </a:prstGeom>
          <a:noFill/>
        </p:spPr>
        <p:txBody>
          <a:bodyPr wrap="square" rtlCol="0">
            <a:spAutoFit/>
          </a:bodyPr>
          <a:lstStyle/>
          <a:p>
            <a:pPr marL="278606" indent="-278606">
              <a:buFont typeface="+mj-lt"/>
              <a:buAutoNum type="arabicPeriod"/>
            </a:pPr>
            <a:r>
              <a:rPr lang="en-US" altLang="ja-JP" sz="4875" b="1" dirty="0">
                <a:solidFill>
                  <a:schemeClr val="bg1">
                    <a:lumMod val="75000"/>
                  </a:schemeClr>
                </a:solidFill>
                <a:latin typeface="+mj-ea"/>
                <a:ea typeface="+mj-ea"/>
              </a:rPr>
              <a:t> </a:t>
            </a:r>
            <a:r>
              <a:rPr lang="ja-JP" altLang="en-US" sz="4875" b="1">
                <a:solidFill>
                  <a:schemeClr val="bg1">
                    <a:lumMod val="75000"/>
                  </a:schemeClr>
                </a:solidFill>
                <a:latin typeface="+mj-ea"/>
                <a:ea typeface="+mj-ea"/>
              </a:rPr>
              <a:t>このテンプレートの使い方</a:t>
            </a:r>
            <a:endParaRPr lang="en-US" altLang="ja-JP" sz="4875" b="1" dirty="0">
              <a:solidFill>
                <a:schemeClr val="bg1">
                  <a:lumMod val="75000"/>
                </a:schemeClr>
              </a:solidFill>
              <a:latin typeface="+mj-ea"/>
              <a:ea typeface="+mj-ea"/>
            </a:endParaRPr>
          </a:p>
          <a:p>
            <a:pPr marL="278606" indent="-278606">
              <a:buFont typeface="+mj-lt"/>
              <a:buAutoNum type="arabicPeriod"/>
            </a:pPr>
            <a:endParaRPr lang="en-US" altLang="ja-JP" sz="4875" b="1" dirty="0">
              <a:solidFill>
                <a:schemeClr val="bg1">
                  <a:lumMod val="75000"/>
                </a:schemeClr>
              </a:solidFill>
              <a:latin typeface="+mj-ea"/>
              <a:ea typeface="+mj-ea"/>
            </a:endParaRPr>
          </a:p>
          <a:p>
            <a:pPr marL="278606" indent="-278606">
              <a:buFont typeface="+mj-lt"/>
              <a:buAutoNum type="arabicPeriod"/>
            </a:pPr>
            <a:r>
              <a:rPr lang="en-US" altLang="ja-JP" sz="4875" b="1" dirty="0">
                <a:solidFill>
                  <a:schemeClr val="bg1"/>
                </a:solidFill>
                <a:latin typeface="+mj-ea"/>
                <a:ea typeface="+mj-ea"/>
              </a:rPr>
              <a:t> </a:t>
            </a:r>
            <a:r>
              <a:rPr lang="ja-JP" altLang="en-US" sz="4875" b="1">
                <a:solidFill>
                  <a:schemeClr val="bg1"/>
                </a:solidFill>
                <a:latin typeface="+mj-ea"/>
                <a:ea typeface="+mj-ea"/>
              </a:rPr>
              <a:t>構成用スライド素材</a:t>
            </a:r>
            <a:endParaRPr lang="en-US" altLang="ja-JP" sz="4875" b="1" dirty="0">
              <a:solidFill>
                <a:schemeClr val="bg1"/>
              </a:solidFill>
              <a:latin typeface="+mj-ea"/>
              <a:ea typeface="+mj-ea"/>
            </a:endParaRPr>
          </a:p>
          <a:p>
            <a:pPr marL="278606" indent="-278606">
              <a:buFont typeface="+mj-lt"/>
              <a:buAutoNum type="arabicPeriod"/>
            </a:pPr>
            <a:endParaRPr lang="en-US" altLang="ja-JP" sz="4875" b="1" dirty="0">
              <a:solidFill>
                <a:schemeClr val="bg1">
                  <a:lumMod val="75000"/>
                </a:schemeClr>
              </a:solidFill>
              <a:latin typeface="+mj-ea"/>
              <a:ea typeface="+mj-ea"/>
            </a:endParaRPr>
          </a:p>
          <a:p>
            <a:pPr marL="278606" indent="-278606">
              <a:buFont typeface="+mj-lt"/>
              <a:buAutoNum type="arabicPeriod"/>
            </a:pPr>
            <a:r>
              <a:rPr lang="ja-JP" altLang="en-US" sz="4875" b="1">
                <a:solidFill>
                  <a:schemeClr val="bg1">
                    <a:lumMod val="75000"/>
                  </a:schemeClr>
                </a:solidFill>
                <a:latin typeface="+mj-ea"/>
                <a:ea typeface="+mj-ea"/>
              </a:rPr>
              <a:t>コピペ素材</a:t>
            </a:r>
          </a:p>
        </p:txBody>
      </p:sp>
    </p:spTree>
    <p:extLst>
      <p:ext uri="{BB962C8B-B14F-4D97-AF65-F5344CB8AC3E}">
        <p14:creationId xmlns:p14="http://schemas.microsoft.com/office/powerpoint/2010/main" val="1070944257"/>
      </p:ext>
    </p:extLst>
  </p:cSld>
  <p:clrMapOvr>
    <a:masterClrMapping/>
  </p:clrMapOvr>
</p:sld>
</file>

<file path=ppt/theme/theme1.xml><?xml version="1.0" encoding="utf-8"?>
<a:theme xmlns:a="http://schemas.openxmlformats.org/drawingml/2006/main" name="Office テーマ">
  <a:themeElements>
    <a:clrScheme name="Template">
      <a:dk1>
        <a:srgbClr val="333333"/>
      </a:dk1>
      <a:lt1>
        <a:srgbClr val="FFFFFF"/>
      </a:lt1>
      <a:dk2>
        <a:srgbClr val="D2B700"/>
      </a:dk2>
      <a:lt2>
        <a:srgbClr val="FFFFFF"/>
      </a:lt2>
      <a:accent1>
        <a:srgbClr val="A6A6A6"/>
      </a:accent1>
      <a:accent2>
        <a:srgbClr val="C13447"/>
      </a:accent2>
      <a:accent3>
        <a:srgbClr val="008365"/>
      </a:accent3>
      <a:accent4>
        <a:srgbClr val="753A79"/>
      </a:accent4>
      <a:accent5>
        <a:srgbClr val="DB8B08"/>
      </a:accent5>
      <a:accent6>
        <a:srgbClr val="244190"/>
      </a:accent6>
      <a:hlink>
        <a:srgbClr val="0563C1"/>
      </a:hlink>
      <a:folHlink>
        <a:srgbClr val="954F72"/>
      </a:folHlink>
    </a:clrScheme>
    <a:fontScheme name="Template">
      <a:majorFont>
        <a:latin typeface="游ゴシック"/>
        <a:ea typeface="游ゴシック"/>
        <a:cs typeface=""/>
      </a:majorFont>
      <a:minorFont>
        <a:latin typeface="游ゴシック Medium"/>
        <a:ea typeface="游ゴシック Medium"/>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28274</TotalTime>
  <Words>961</Words>
  <Application>Microsoft Macintosh PowerPoint</Application>
  <PresentationFormat>A4 210 x 297 mm</PresentationFormat>
  <Paragraphs>257</Paragraphs>
  <Slides>25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25</vt:i4>
      </vt:variant>
    </vt:vector>
  </HeadingPairs>
  <TitlesOfParts>
    <vt:vector size="32" baseType="lpstr">
      <vt:lpstr>システムフォント（レギュラー）</vt:lpstr>
      <vt:lpstr>游ゴシック</vt:lpstr>
      <vt:lpstr>游ゴシック Medium</vt:lpstr>
      <vt:lpstr>Arial</vt:lpstr>
      <vt:lpstr>David</vt:lpstr>
      <vt:lpstr>Segoe UI</vt:lpstr>
      <vt:lpstr>Office テーマ</vt:lpstr>
      <vt:lpstr>練習用 テンプレート（A4）</vt:lpstr>
      <vt:lpstr>PowerPoint プレゼンテーション</vt:lpstr>
      <vt:lpstr>PowerPoint プレゼンテーション</vt:lpstr>
      <vt:lpstr>このテンプレートについて</vt:lpstr>
      <vt:lpstr>実践用テンプレートに作り変えるには</vt:lpstr>
      <vt:lpstr>ロゴ・コピーライト表記の位置</vt:lpstr>
      <vt:lpstr>このテンプレートのマージン（灰色部分）</vt:lpstr>
      <vt:lpstr>箇条書き設定</vt:lpstr>
      <vt:lpstr>PowerPoint プレゼンテーション</vt:lpstr>
      <vt:lpstr>本日の目的</vt:lpstr>
      <vt:lpstr>PowerPoint プレゼンテーション</vt:lpstr>
      <vt:lpstr>PowerPoint プレゼンテーション</vt:lpstr>
      <vt:lpstr>本日の内容</vt:lpstr>
      <vt:lpstr>本日の内容</vt:lpstr>
      <vt:lpstr>本日の内容</vt:lpstr>
      <vt:lpstr>本日の内容</vt:lpstr>
      <vt:lpstr>本日のまとめ</vt:lpstr>
      <vt:lpstr>PowerPoint プレゼンテーション</vt:lpstr>
      <vt:lpstr>薄いグレーのコンテンツ</vt:lpstr>
      <vt:lpstr>見栄えのいい表</vt:lpstr>
      <vt:lpstr>プロセス図</vt:lpstr>
      <vt:lpstr>Aとはどんなものか</vt:lpstr>
      <vt:lpstr>Aなのか、Bなのか</vt:lpstr>
      <vt:lpstr>箇条書きのコピペ素材</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荘加大祐</dc:creator>
  <cp:lastModifiedBy>ShokaDaisuke</cp:lastModifiedBy>
  <cp:revision>106</cp:revision>
  <dcterms:created xsi:type="dcterms:W3CDTF">2022-01-07T13:57:45Z</dcterms:created>
  <dcterms:modified xsi:type="dcterms:W3CDTF">2023-05-28T16:35:21Z</dcterms:modified>
</cp:coreProperties>
</file>